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10288575" cx="18288000"/>
  <p:notesSz cx="9928225" cy="67976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9" roundtripDataSignature="AMtx7mhjcN53X14B/wv//H9UAsoDj4WE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02B1789-6DD9-448B-8861-C429C3001D81}">
  <a:tblStyle styleId="{302B1789-6DD9-448B-8861-C429C3001D8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customschemas.google.com/relationships/presentationmetadata" Target="meta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 y="1"/>
            <a:ext cx="4302231" cy="34106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623698" y="1"/>
            <a:ext cx="4302231" cy="341064"/>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925763" y="849313"/>
            <a:ext cx="4076700"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92823" y="3271382"/>
            <a:ext cx="7942580" cy="267658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507"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507"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507"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507"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507"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507"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507"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507"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507"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1" y="6456613"/>
            <a:ext cx="4302231" cy="34106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7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623698" y="6456613"/>
            <a:ext cx="4302231" cy="34106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A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p:nvPr>
            <p:ph idx="2" type="sldImg"/>
          </p:nvPr>
        </p:nvSpPr>
        <p:spPr>
          <a:xfrm>
            <a:off x="2698750" y="509588"/>
            <a:ext cx="4530725" cy="25495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p1:notes"/>
          <p:cNvSpPr txBox="1"/>
          <p:nvPr>
            <p:ph idx="1" type="body"/>
          </p:nvPr>
        </p:nvSpPr>
        <p:spPr>
          <a:xfrm>
            <a:off x="992823" y="3228896"/>
            <a:ext cx="7942580" cy="305895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507"/>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3508007a00_5_210:notes"/>
          <p:cNvSpPr/>
          <p:nvPr>
            <p:ph idx="2" type="sldImg"/>
          </p:nvPr>
        </p:nvSpPr>
        <p:spPr>
          <a:xfrm>
            <a:off x="2925763" y="849313"/>
            <a:ext cx="4076700" cy="22938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3508007a00_5_210:notes"/>
          <p:cNvSpPr txBox="1"/>
          <p:nvPr>
            <p:ph idx="1" type="body"/>
          </p:nvPr>
        </p:nvSpPr>
        <p:spPr>
          <a:xfrm>
            <a:off x="992823" y="3271382"/>
            <a:ext cx="7942500" cy="267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13508007a00_5_210:notes"/>
          <p:cNvSpPr txBox="1"/>
          <p:nvPr>
            <p:ph idx="12" type="sldNum"/>
          </p:nvPr>
        </p:nvSpPr>
        <p:spPr>
          <a:xfrm>
            <a:off x="5623698" y="6456613"/>
            <a:ext cx="4302300" cy="341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508007a00_4_1:notes"/>
          <p:cNvSpPr/>
          <p:nvPr>
            <p:ph idx="2" type="sldImg"/>
          </p:nvPr>
        </p:nvSpPr>
        <p:spPr>
          <a:xfrm>
            <a:off x="2925763" y="849313"/>
            <a:ext cx="4076700" cy="22938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3508007a00_4_1:notes"/>
          <p:cNvSpPr txBox="1"/>
          <p:nvPr>
            <p:ph idx="1" type="body"/>
          </p:nvPr>
        </p:nvSpPr>
        <p:spPr>
          <a:xfrm>
            <a:off x="992823" y="3271382"/>
            <a:ext cx="7942500" cy="267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13508007a00_4_1:notes"/>
          <p:cNvSpPr txBox="1"/>
          <p:nvPr>
            <p:ph idx="12" type="sldNum"/>
          </p:nvPr>
        </p:nvSpPr>
        <p:spPr>
          <a:xfrm>
            <a:off x="5623698" y="6456613"/>
            <a:ext cx="4302300" cy="341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3508007a00_5_124:notes"/>
          <p:cNvSpPr/>
          <p:nvPr>
            <p:ph idx="2" type="sldImg"/>
          </p:nvPr>
        </p:nvSpPr>
        <p:spPr>
          <a:xfrm>
            <a:off x="552678" y="509826"/>
            <a:ext cx="8823600" cy="2549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3508007a00_5_124:notes"/>
          <p:cNvSpPr txBox="1"/>
          <p:nvPr>
            <p:ph idx="1" type="body"/>
          </p:nvPr>
        </p:nvSpPr>
        <p:spPr>
          <a:xfrm>
            <a:off x="992822" y="3228896"/>
            <a:ext cx="7942500" cy="305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3508007a00_1_7:notes"/>
          <p:cNvSpPr/>
          <p:nvPr>
            <p:ph idx="2" type="sldImg"/>
          </p:nvPr>
        </p:nvSpPr>
        <p:spPr>
          <a:xfrm>
            <a:off x="2925763" y="849313"/>
            <a:ext cx="4076700" cy="22938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3508007a00_1_7:notes"/>
          <p:cNvSpPr txBox="1"/>
          <p:nvPr>
            <p:ph idx="1" type="body"/>
          </p:nvPr>
        </p:nvSpPr>
        <p:spPr>
          <a:xfrm>
            <a:off x="992823" y="3271382"/>
            <a:ext cx="7942500" cy="267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13508007a00_1_7:notes"/>
          <p:cNvSpPr txBox="1"/>
          <p:nvPr>
            <p:ph idx="12" type="sldNum"/>
          </p:nvPr>
        </p:nvSpPr>
        <p:spPr>
          <a:xfrm>
            <a:off x="5623698" y="6456613"/>
            <a:ext cx="4302300" cy="341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34f6d3599d_0_26:notes"/>
          <p:cNvSpPr/>
          <p:nvPr>
            <p:ph idx="2" type="sldImg"/>
          </p:nvPr>
        </p:nvSpPr>
        <p:spPr>
          <a:xfrm>
            <a:off x="2925763" y="849313"/>
            <a:ext cx="4076700" cy="2293800"/>
          </a:xfrm>
          <a:custGeom>
            <a:rect b="b" l="l" r="r" t="t"/>
            <a:pathLst>
              <a:path extrusionOk="0" h="120000" w="120000">
                <a:moveTo>
                  <a:pt x="0" y="0"/>
                </a:moveTo>
                <a:lnTo>
                  <a:pt x="120000" y="0"/>
                </a:lnTo>
                <a:lnTo>
                  <a:pt x="120000" y="120000"/>
                </a:lnTo>
                <a:lnTo>
                  <a:pt x="0" y="120000"/>
                </a:lnTo>
                <a:close/>
              </a:path>
            </a:pathLst>
          </a:custGeom>
        </p:spPr>
      </p:sp>
      <p:sp>
        <p:nvSpPr>
          <p:cNvPr id="74" name="Google Shape;74;g134f6d3599d_0_26:notes"/>
          <p:cNvSpPr txBox="1"/>
          <p:nvPr>
            <p:ph idx="1" type="body"/>
          </p:nvPr>
        </p:nvSpPr>
        <p:spPr>
          <a:xfrm>
            <a:off x="992823" y="3271382"/>
            <a:ext cx="7942500" cy="267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 name="Google Shape;75;g134f6d3599d_0_26:notes"/>
          <p:cNvSpPr txBox="1"/>
          <p:nvPr>
            <p:ph idx="12" type="sldNum"/>
          </p:nvPr>
        </p:nvSpPr>
        <p:spPr>
          <a:xfrm>
            <a:off x="5623698" y="6456613"/>
            <a:ext cx="4302300" cy="341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34f6d3599d_0_0:notes"/>
          <p:cNvSpPr/>
          <p:nvPr>
            <p:ph idx="2" type="sldImg"/>
          </p:nvPr>
        </p:nvSpPr>
        <p:spPr>
          <a:xfrm>
            <a:off x="2925763" y="849313"/>
            <a:ext cx="4076700" cy="2293800"/>
          </a:xfrm>
          <a:custGeom>
            <a:rect b="b" l="l" r="r" t="t"/>
            <a:pathLst>
              <a:path extrusionOk="0" h="120000" w="120000">
                <a:moveTo>
                  <a:pt x="0" y="0"/>
                </a:moveTo>
                <a:lnTo>
                  <a:pt x="120000" y="0"/>
                </a:lnTo>
                <a:lnTo>
                  <a:pt x="120000" y="120000"/>
                </a:lnTo>
                <a:lnTo>
                  <a:pt x="0" y="120000"/>
                </a:lnTo>
                <a:close/>
              </a:path>
            </a:pathLst>
          </a:custGeom>
        </p:spPr>
      </p:sp>
      <p:sp>
        <p:nvSpPr>
          <p:cNvPr id="82" name="Google Shape;82;g134f6d3599d_0_0:notes"/>
          <p:cNvSpPr txBox="1"/>
          <p:nvPr>
            <p:ph idx="1" type="body"/>
          </p:nvPr>
        </p:nvSpPr>
        <p:spPr>
          <a:xfrm>
            <a:off x="992823" y="3271382"/>
            <a:ext cx="7942500" cy="267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g134f6d3599d_0_0:notes"/>
          <p:cNvSpPr txBox="1"/>
          <p:nvPr>
            <p:ph idx="12" type="sldNum"/>
          </p:nvPr>
        </p:nvSpPr>
        <p:spPr>
          <a:xfrm>
            <a:off x="5623698" y="6456613"/>
            <a:ext cx="4302300" cy="341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4f6d3599d_0_19:notes"/>
          <p:cNvSpPr/>
          <p:nvPr>
            <p:ph idx="2" type="sldImg"/>
          </p:nvPr>
        </p:nvSpPr>
        <p:spPr>
          <a:xfrm>
            <a:off x="2925763" y="849313"/>
            <a:ext cx="4076700" cy="2293800"/>
          </a:xfrm>
          <a:custGeom>
            <a:rect b="b" l="l" r="r" t="t"/>
            <a:pathLst>
              <a:path extrusionOk="0" h="120000" w="120000">
                <a:moveTo>
                  <a:pt x="0" y="0"/>
                </a:moveTo>
                <a:lnTo>
                  <a:pt x="120000" y="0"/>
                </a:lnTo>
                <a:lnTo>
                  <a:pt x="120000" y="120000"/>
                </a:lnTo>
                <a:lnTo>
                  <a:pt x="0" y="120000"/>
                </a:lnTo>
                <a:close/>
              </a:path>
            </a:pathLst>
          </a:custGeom>
        </p:spPr>
      </p:sp>
      <p:sp>
        <p:nvSpPr>
          <p:cNvPr id="90" name="Google Shape;90;g134f6d3599d_0_19:notes"/>
          <p:cNvSpPr txBox="1"/>
          <p:nvPr>
            <p:ph idx="1" type="body"/>
          </p:nvPr>
        </p:nvSpPr>
        <p:spPr>
          <a:xfrm>
            <a:off x="992823" y="3271382"/>
            <a:ext cx="7942500" cy="267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g134f6d3599d_0_19:notes"/>
          <p:cNvSpPr txBox="1"/>
          <p:nvPr>
            <p:ph idx="12" type="sldNum"/>
          </p:nvPr>
        </p:nvSpPr>
        <p:spPr>
          <a:xfrm>
            <a:off x="5623698" y="6456613"/>
            <a:ext cx="4302300" cy="341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34f6d3599d_0_9:notes"/>
          <p:cNvSpPr/>
          <p:nvPr>
            <p:ph idx="2" type="sldImg"/>
          </p:nvPr>
        </p:nvSpPr>
        <p:spPr>
          <a:xfrm>
            <a:off x="2925763" y="849313"/>
            <a:ext cx="4076700" cy="2293800"/>
          </a:xfrm>
          <a:custGeom>
            <a:rect b="b" l="l" r="r" t="t"/>
            <a:pathLst>
              <a:path extrusionOk="0" h="120000" w="120000">
                <a:moveTo>
                  <a:pt x="0" y="0"/>
                </a:moveTo>
                <a:lnTo>
                  <a:pt x="120000" y="0"/>
                </a:lnTo>
                <a:lnTo>
                  <a:pt x="120000" y="120000"/>
                </a:lnTo>
                <a:lnTo>
                  <a:pt x="0" y="120000"/>
                </a:lnTo>
                <a:close/>
              </a:path>
            </a:pathLst>
          </a:custGeom>
        </p:spPr>
      </p:sp>
      <p:sp>
        <p:nvSpPr>
          <p:cNvPr id="98" name="Google Shape;98;g134f6d3599d_0_9:notes"/>
          <p:cNvSpPr txBox="1"/>
          <p:nvPr>
            <p:ph idx="1" type="body"/>
          </p:nvPr>
        </p:nvSpPr>
        <p:spPr>
          <a:xfrm>
            <a:off x="992823" y="3271382"/>
            <a:ext cx="7942500" cy="267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g134f6d3599d_0_9:notes"/>
          <p:cNvSpPr txBox="1"/>
          <p:nvPr>
            <p:ph idx="12" type="sldNum"/>
          </p:nvPr>
        </p:nvSpPr>
        <p:spPr>
          <a:xfrm>
            <a:off x="5623698" y="6456613"/>
            <a:ext cx="4302300" cy="341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34f6d3599d_0_33:notes"/>
          <p:cNvSpPr/>
          <p:nvPr>
            <p:ph idx="2" type="sldImg"/>
          </p:nvPr>
        </p:nvSpPr>
        <p:spPr>
          <a:xfrm>
            <a:off x="2925763" y="849313"/>
            <a:ext cx="4076700" cy="22938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34f6d3599d_0_33:notes"/>
          <p:cNvSpPr txBox="1"/>
          <p:nvPr>
            <p:ph idx="1" type="body"/>
          </p:nvPr>
        </p:nvSpPr>
        <p:spPr>
          <a:xfrm>
            <a:off x="992823" y="3271382"/>
            <a:ext cx="7942500" cy="267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134f6d3599d_0_33:notes"/>
          <p:cNvSpPr txBox="1"/>
          <p:nvPr>
            <p:ph idx="12" type="sldNum"/>
          </p:nvPr>
        </p:nvSpPr>
        <p:spPr>
          <a:xfrm>
            <a:off x="5623698" y="6456613"/>
            <a:ext cx="4302300" cy="341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3508007a00_1_14:notes"/>
          <p:cNvSpPr/>
          <p:nvPr>
            <p:ph idx="2" type="sldImg"/>
          </p:nvPr>
        </p:nvSpPr>
        <p:spPr>
          <a:xfrm>
            <a:off x="2925763" y="849313"/>
            <a:ext cx="4076700" cy="22938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3508007a00_1_14:notes"/>
          <p:cNvSpPr txBox="1"/>
          <p:nvPr>
            <p:ph idx="1" type="body"/>
          </p:nvPr>
        </p:nvSpPr>
        <p:spPr>
          <a:xfrm>
            <a:off x="992823" y="3271382"/>
            <a:ext cx="7942500" cy="267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13508007a00_1_14:notes"/>
          <p:cNvSpPr txBox="1"/>
          <p:nvPr>
            <p:ph idx="12" type="sldNum"/>
          </p:nvPr>
        </p:nvSpPr>
        <p:spPr>
          <a:xfrm>
            <a:off x="5623698" y="6456613"/>
            <a:ext cx="4302300" cy="341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508007a00_3_9:notes"/>
          <p:cNvSpPr/>
          <p:nvPr>
            <p:ph idx="2" type="sldImg"/>
          </p:nvPr>
        </p:nvSpPr>
        <p:spPr>
          <a:xfrm>
            <a:off x="2925763" y="849313"/>
            <a:ext cx="4076700" cy="22938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3508007a00_3_9:notes"/>
          <p:cNvSpPr txBox="1"/>
          <p:nvPr>
            <p:ph idx="1" type="body"/>
          </p:nvPr>
        </p:nvSpPr>
        <p:spPr>
          <a:xfrm>
            <a:off x="992823" y="3271382"/>
            <a:ext cx="7942500" cy="267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13508007a00_3_9:notes"/>
          <p:cNvSpPr txBox="1"/>
          <p:nvPr>
            <p:ph idx="12" type="sldNum"/>
          </p:nvPr>
        </p:nvSpPr>
        <p:spPr>
          <a:xfrm>
            <a:off x="5623698" y="6456613"/>
            <a:ext cx="4302300" cy="341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3508007a00_5_177:notes"/>
          <p:cNvSpPr/>
          <p:nvPr>
            <p:ph idx="2" type="sldImg"/>
          </p:nvPr>
        </p:nvSpPr>
        <p:spPr>
          <a:xfrm>
            <a:off x="2925763" y="849313"/>
            <a:ext cx="4076700" cy="22938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3508007a00_5_177:notes"/>
          <p:cNvSpPr txBox="1"/>
          <p:nvPr>
            <p:ph idx="1" type="body"/>
          </p:nvPr>
        </p:nvSpPr>
        <p:spPr>
          <a:xfrm>
            <a:off x="992823" y="3271382"/>
            <a:ext cx="7942500" cy="267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13508007a00_5_177:notes"/>
          <p:cNvSpPr txBox="1"/>
          <p:nvPr>
            <p:ph idx="12" type="sldNum"/>
          </p:nvPr>
        </p:nvSpPr>
        <p:spPr>
          <a:xfrm>
            <a:off x="5623698" y="6456613"/>
            <a:ext cx="4302300" cy="341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p:cSld name="Standard">
    <p:spTree>
      <p:nvGrpSpPr>
        <p:cNvPr id="15" name="Shape 15"/>
        <p:cNvGrpSpPr/>
        <p:nvPr/>
      </p:nvGrpSpPr>
      <p:grpSpPr>
        <a:xfrm>
          <a:off x="0" y="0"/>
          <a:ext cx="0" cy="0"/>
          <a:chOff x="0" y="0"/>
          <a:chExt cx="0" cy="0"/>
        </a:xfrm>
      </p:grpSpPr>
      <p:sp>
        <p:nvSpPr>
          <p:cNvPr id="16" name="Google Shape;16;p3"/>
          <p:cNvSpPr txBox="1"/>
          <p:nvPr>
            <p:ph idx="1" type="body"/>
          </p:nvPr>
        </p:nvSpPr>
        <p:spPr>
          <a:xfrm>
            <a:off x="1428750" y="1885879"/>
            <a:ext cx="15546388" cy="67960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55"/>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457200" lvl="1" marL="914400" marR="0" rtl="0" algn="l">
              <a:lnSpc>
                <a:spcPct val="90000"/>
              </a:lnSpc>
              <a:spcBef>
                <a:spcPts val="528"/>
              </a:spcBef>
              <a:spcAft>
                <a:spcPts val="0"/>
              </a:spcAft>
              <a:buClr>
                <a:schemeClr val="dk1"/>
              </a:buClr>
              <a:buSzPts val="3600"/>
              <a:buFont typeface="Arial"/>
              <a:buAutoNum type="arabicPeriod"/>
              <a:defRPr b="0" i="0" sz="3600" u="none" cap="none" strike="noStrike">
                <a:solidFill>
                  <a:schemeClr val="dk1"/>
                </a:solidFill>
                <a:latin typeface="Arial"/>
                <a:ea typeface="Arial"/>
                <a:cs typeface="Arial"/>
                <a:sym typeface="Arial"/>
              </a:defRPr>
            </a:lvl2pPr>
            <a:lvl3pPr indent="-406400" lvl="2" marL="1371600" marR="0" rtl="0" algn="l">
              <a:lnSpc>
                <a:spcPct val="90000"/>
              </a:lnSpc>
              <a:spcBef>
                <a:spcPts val="528"/>
              </a:spcBef>
              <a:spcAft>
                <a:spcPts val="0"/>
              </a:spcAft>
              <a:buClr>
                <a:schemeClr val="dk1"/>
              </a:buClr>
              <a:buSzPts val="2800"/>
              <a:buFont typeface="Arial"/>
              <a:buAutoNum type="alphaLcPeriod"/>
              <a:defRPr b="0" i="0" sz="2800" u="none" cap="none" strike="noStrike">
                <a:solidFill>
                  <a:schemeClr val="dk1"/>
                </a:solidFill>
                <a:latin typeface="Arial"/>
                <a:ea typeface="Arial"/>
                <a:cs typeface="Arial"/>
                <a:sym typeface="Arial"/>
              </a:defRPr>
            </a:lvl3pPr>
            <a:lvl4pPr indent="-381000" lvl="3" marL="1828800" marR="0" rtl="0" algn="l">
              <a:lnSpc>
                <a:spcPct val="90000"/>
              </a:lnSpc>
              <a:spcBef>
                <a:spcPts val="528"/>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9186" lvl="4" marL="22860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5pPr>
            <a:lvl6pPr indent="-349186" lvl="5" marL="27432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6pPr>
            <a:lvl7pPr indent="-349186" lvl="6" marL="32004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7pPr>
            <a:lvl8pPr indent="-349186" lvl="7" marL="36576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8pPr>
            <a:lvl9pPr indent="-349186" lvl="8" marL="41148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9pPr>
          </a:lstStyle>
          <a:p/>
        </p:txBody>
      </p:sp>
      <p:sp>
        <p:nvSpPr>
          <p:cNvPr id="17" name="Google Shape;17;p3"/>
          <p:cNvSpPr txBox="1"/>
          <p:nvPr>
            <p:ph type="title"/>
          </p:nvPr>
        </p:nvSpPr>
        <p:spPr>
          <a:xfrm>
            <a:off x="1865852" y="288089"/>
            <a:ext cx="15773985" cy="71984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2" type="sldNum"/>
          </p:nvPr>
        </p:nvSpPr>
        <p:spPr>
          <a:xfrm>
            <a:off x="13747009" y="9718093"/>
            <a:ext cx="4114855" cy="5476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b="0" l="0" r="0" t="0"/>
          <a:stretch/>
        </p:blipFill>
        <p:spPr>
          <a:xfrm>
            <a:off x="2290" y="0"/>
            <a:ext cx="18283420" cy="10288588"/>
          </a:xfrm>
          <a:prstGeom prst="rect">
            <a:avLst/>
          </a:prstGeom>
          <a:noFill/>
          <a:ln>
            <a:noFill/>
          </a:ln>
        </p:spPr>
      </p:pic>
      <p:sp>
        <p:nvSpPr>
          <p:cNvPr id="21" name="Google Shape;21;p4"/>
          <p:cNvSpPr txBox="1"/>
          <p:nvPr>
            <p:ph type="title"/>
          </p:nvPr>
        </p:nvSpPr>
        <p:spPr>
          <a:xfrm>
            <a:off x="4902200" y="873182"/>
            <a:ext cx="12128793" cy="1077007"/>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5400"/>
              <a:buFont typeface="Arial"/>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4"/>
          <p:cNvSpPr txBox="1"/>
          <p:nvPr>
            <p:ph idx="1" type="body"/>
          </p:nvPr>
        </p:nvSpPr>
        <p:spPr>
          <a:xfrm>
            <a:off x="4902200" y="2106728"/>
            <a:ext cx="12133256" cy="15316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55"/>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389382" lvl="1" marL="914400" marR="0" rtl="0" algn="l">
              <a:lnSpc>
                <a:spcPct val="90000"/>
              </a:lnSpc>
              <a:spcBef>
                <a:spcPts val="528"/>
              </a:spcBef>
              <a:spcAft>
                <a:spcPts val="0"/>
              </a:spcAft>
              <a:buClr>
                <a:schemeClr val="dk1"/>
              </a:buClr>
              <a:buSzPts val="2532"/>
              <a:buFont typeface="Arial"/>
              <a:buAutoNum type="arabicPeriod"/>
              <a:defRPr b="0" i="0" sz="2532" u="none" cap="none" strike="noStrike">
                <a:solidFill>
                  <a:schemeClr val="dk1"/>
                </a:solidFill>
                <a:latin typeface="Arial"/>
                <a:ea typeface="Arial"/>
                <a:cs typeface="Arial"/>
                <a:sym typeface="Arial"/>
              </a:defRPr>
            </a:lvl2pPr>
            <a:lvl3pPr indent="-362585" lvl="2" marL="1371600" marR="0" rtl="0" algn="l">
              <a:lnSpc>
                <a:spcPct val="90000"/>
              </a:lnSpc>
              <a:spcBef>
                <a:spcPts val="528"/>
              </a:spcBef>
              <a:spcAft>
                <a:spcPts val="0"/>
              </a:spcAft>
              <a:buClr>
                <a:schemeClr val="dk1"/>
              </a:buClr>
              <a:buSzPts val="2110"/>
              <a:buFont typeface="Arial"/>
              <a:buChar char="•"/>
              <a:defRPr b="0" i="0" sz="2110" u="none" cap="none" strike="noStrike">
                <a:solidFill>
                  <a:schemeClr val="dk1"/>
                </a:solidFill>
                <a:latin typeface="Arial"/>
                <a:ea typeface="Arial"/>
                <a:cs typeface="Arial"/>
                <a:sym typeface="Arial"/>
              </a:defRPr>
            </a:lvl3pPr>
            <a:lvl4pPr indent="-349186" lvl="3" marL="18288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4pPr>
            <a:lvl5pPr indent="-349186" lvl="4" marL="22860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5pPr>
            <a:lvl6pPr indent="-349186" lvl="5" marL="27432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6pPr>
            <a:lvl7pPr indent="-349186" lvl="6" marL="32004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7pPr>
            <a:lvl8pPr indent="-349186" lvl="7" marL="36576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8pPr>
            <a:lvl9pPr indent="-349186" lvl="8" marL="41148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9pPr>
          </a:lstStyle>
          <a:p/>
        </p:txBody>
      </p:sp>
      <p:sp>
        <p:nvSpPr>
          <p:cNvPr id="23" name="Google Shape;23;p4"/>
          <p:cNvSpPr txBox="1"/>
          <p:nvPr>
            <p:ph idx="2" type="body"/>
          </p:nvPr>
        </p:nvSpPr>
        <p:spPr>
          <a:xfrm>
            <a:off x="1252542" y="9761872"/>
            <a:ext cx="15782914" cy="37808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55"/>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389382" lvl="1" marL="914400" marR="0" rtl="0" algn="l">
              <a:lnSpc>
                <a:spcPct val="90000"/>
              </a:lnSpc>
              <a:spcBef>
                <a:spcPts val="528"/>
              </a:spcBef>
              <a:spcAft>
                <a:spcPts val="0"/>
              </a:spcAft>
              <a:buClr>
                <a:schemeClr val="dk1"/>
              </a:buClr>
              <a:buSzPts val="2532"/>
              <a:buFont typeface="Arial"/>
              <a:buAutoNum type="arabicPeriod"/>
              <a:defRPr b="0" i="0" sz="2532" u="none" cap="none" strike="noStrike">
                <a:solidFill>
                  <a:schemeClr val="dk1"/>
                </a:solidFill>
                <a:latin typeface="Arial"/>
                <a:ea typeface="Arial"/>
                <a:cs typeface="Arial"/>
                <a:sym typeface="Arial"/>
              </a:defRPr>
            </a:lvl2pPr>
            <a:lvl3pPr indent="-362585" lvl="2" marL="1371600" marR="0" rtl="0" algn="l">
              <a:lnSpc>
                <a:spcPct val="90000"/>
              </a:lnSpc>
              <a:spcBef>
                <a:spcPts val="528"/>
              </a:spcBef>
              <a:spcAft>
                <a:spcPts val="0"/>
              </a:spcAft>
              <a:buClr>
                <a:schemeClr val="dk1"/>
              </a:buClr>
              <a:buSzPts val="2110"/>
              <a:buFont typeface="Arial"/>
              <a:buChar char="•"/>
              <a:defRPr b="0" i="0" sz="2110" u="none" cap="none" strike="noStrike">
                <a:solidFill>
                  <a:schemeClr val="dk1"/>
                </a:solidFill>
                <a:latin typeface="Arial"/>
                <a:ea typeface="Arial"/>
                <a:cs typeface="Arial"/>
                <a:sym typeface="Arial"/>
              </a:defRPr>
            </a:lvl3pPr>
            <a:lvl4pPr indent="-349186" lvl="3" marL="18288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4pPr>
            <a:lvl5pPr indent="-349186" lvl="4" marL="22860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5pPr>
            <a:lvl6pPr indent="-349186" lvl="5" marL="27432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6pPr>
            <a:lvl7pPr indent="-349186" lvl="6" marL="32004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7pPr>
            <a:lvl8pPr indent="-349186" lvl="7" marL="36576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8pPr>
            <a:lvl9pPr indent="-349186" lvl="8" marL="41148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4" name="Shape 24"/>
        <p:cNvGrpSpPr/>
        <p:nvPr/>
      </p:nvGrpSpPr>
      <p:grpSpPr>
        <a:xfrm>
          <a:off x="0" y="0"/>
          <a:ext cx="0" cy="0"/>
          <a:chOff x="0" y="0"/>
          <a:chExt cx="0" cy="0"/>
        </a:xfrm>
      </p:grpSpPr>
      <p:sp>
        <p:nvSpPr>
          <p:cNvPr id="25" name="Google Shape;25;p5"/>
          <p:cNvSpPr txBox="1"/>
          <p:nvPr>
            <p:ph type="title"/>
          </p:nvPr>
        </p:nvSpPr>
        <p:spPr>
          <a:xfrm>
            <a:off x="1248077" y="2564192"/>
            <a:ext cx="15773985" cy="428091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5"/>
          <p:cNvSpPr txBox="1"/>
          <p:nvPr>
            <p:ph idx="1" type="body"/>
          </p:nvPr>
        </p:nvSpPr>
        <p:spPr>
          <a:xfrm>
            <a:off x="1248077" y="6885298"/>
            <a:ext cx="15773985" cy="225099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55"/>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lnSpc>
                <a:spcPct val="90000"/>
              </a:lnSpc>
              <a:spcBef>
                <a:spcPts val="528"/>
              </a:spcBef>
              <a:spcAft>
                <a:spcPts val="0"/>
              </a:spcAft>
              <a:buClr>
                <a:srgbClr val="888888"/>
              </a:buClr>
              <a:buSzPts val="2110"/>
              <a:buFont typeface="Arial"/>
              <a:buNone/>
              <a:defRPr b="0" i="0" sz="2110" u="none" cap="none" strike="noStrike">
                <a:solidFill>
                  <a:srgbClr val="888888"/>
                </a:solidFill>
                <a:latin typeface="Arial"/>
                <a:ea typeface="Arial"/>
                <a:cs typeface="Arial"/>
                <a:sym typeface="Arial"/>
              </a:defRPr>
            </a:lvl2pPr>
            <a:lvl3pPr indent="-228600" lvl="2" marL="1371600" marR="0" rtl="0" algn="l">
              <a:lnSpc>
                <a:spcPct val="90000"/>
              </a:lnSpc>
              <a:spcBef>
                <a:spcPts val="528"/>
              </a:spcBef>
              <a:spcAft>
                <a:spcPts val="0"/>
              </a:spcAft>
              <a:buClr>
                <a:srgbClr val="888888"/>
              </a:buClr>
              <a:buSzPts val="1899"/>
              <a:buFont typeface="Arial"/>
              <a:buNone/>
              <a:defRPr b="0" i="0" sz="1899" u="none" cap="none" strike="noStrike">
                <a:solidFill>
                  <a:srgbClr val="888888"/>
                </a:solidFill>
                <a:latin typeface="Arial"/>
                <a:ea typeface="Arial"/>
                <a:cs typeface="Arial"/>
                <a:sym typeface="Arial"/>
              </a:defRPr>
            </a:lvl3pPr>
            <a:lvl4pPr indent="-228600" lvl="3" marL="1828800" marR="0" rtl="0" algn="l">
              <a:lnSpc>
                <a:spcPct val="90000"/>
              </a:lnSpc>
              <a:spcBef>
                <a:spcPts val="528"/>
              </a:spcBef>
              <a:spcAft>
                <a:spcPts val="0"/>
              </a:spcAft>
              <a:buClr>
                <a:srgbClr val="888888"/>
              </a:buClr>
              <a:buSzPts val="1688"/>
              <a:buFont typeface="Arial"/>
              <a:buNone/>
              <a:defRPr b="0" i="0" sz="1687" u="none" cap="none" strike="noStrike">
                <a:solidFill>
                  <a:srgbClr val="888888"/>
                </a:solidFill>
                <a:latin typeface="Arial"/>
                <a:ea typeface="Arial"/>
                <a:cs typeface="Arial"/>
                <a:sym typeface="Arial"/>
              </a:defRPr>
            </a:lvl4pPr>
            <a:lvl5pPr indent="-228600" lvl="4" marL="2286000" marR="0" rtl="0" algn="l">
              <a:lnSpc>
                <a:spcPct val="90000"/>
              </a:lnSpc>
              <a:spcBef>
                <a:spcPts val="528"/>
              </a:spcBef>
              <a:spcAft>
                <a:spcPts val="0"/>
              </a:spcAft>
              <a:buClr>
                <a:srgbClr val="888888"/>
              </a:buClr>
              <a:buSzPts val="1688"/>
              <a:buFont typeface="Arial"/>
              <a:buNone/>
              <a:defRPr b="0" i="0" sz="1687" u="none" cap="none" strike="noStrike">
                <a:solidFill>
                  <a:srgbClr val="888888"/>
                </a:solidFill>
                <a:latin typeface="Arial"/>
                <a:ea typeface="Arial"/>
                <a:cs typeface="Arial"/>
                <a:sym typeface="Arial"/>
              </a:defRPr>
            </a:lvl5pPr>
            <a:lvl6pPr indent="-228600" lvl="5" marL="2743200" marR="0" rtl="0" algn="l">
              <a:lnSpc>
                <a:spcPct val="90000"/>
              </a:lnSpc>
              <a:spcBef>
                <a:spcPts val="528"/>
              </a:spcBef>
              <a:spcAft>
                <a:spcPts val="0"/>
              </a:spcAft>
              <a:buClr>
                <a:srgbClr val="888888"/>
              </a:buClr>
              <a:buSzPts val="1688"/>
              <a:buFont typeface="Arial"/>
              <a:buNone/>
              <a:defRPr b="0" i="0" sz="1687" u="none" cap="none" strike="noStrike">
                <a:solidFill>
                  <a:srgbClr val="888888"/>
                </a:solidFill>
                <a:latin typeface="Arial"/>
                <a:ea typeface="Arial"/>
                <a:cs typeface="Arial"/>
                <a:sym typeface="Arial"/>
              </a:defRPr>
            </a:lvl6pPr>
            <a:lvl7pPr indent="-228600" lvl="6" marL="3200400" marR="0" rtl="0" algn="l">
              <a:lnSpc>
                <a:spcPct val="90000"/>
              </a:lnSpc>
              <a:spcBef>
                <a:spcPts val="528"/>
              </a:spcBef>
              <a:spcAft>
                <a:spcPts val="0"/>
              </a:spcAft>
              <a:buClr>
                <a:srgbClr val="888888"/>
              </a:buClr>
              <a:buSzPts val="1688"/>
              <a:buFont typeface="Arial"/>
              <a:buNone/>
              <a:defRPr b="0" i="0" sz="1687" u="none" cap="none" strike="noStrike">
                <a:solidFill>
                  <a:srgbClr val="888888"/>
                </a:solidFill>
                <a:latin typeface="Arial"/>
                <a:ea typeface="Arial"/>
                <a:cs typeface="Arial"/>
                <a:sym typeface="Arial"/>
              </a:defRPr>
            </a:lvl7pPr>
            <a:lvl8pPr indent="-228600" lvl="7" marL="3657600" marR="0" rtl="0" algn="l">
              <a:lnSpc>
                <a:spcPct val="90000"/>
              </a:lnSpc>
              <a:spcBef>
                <a:spcPts val="528"/>
              </a:spcBef>
              <a:spcAft>
                <a:spcPts val="0"/>
              </a:spcAft>
              <a:buClr>
                <a:srgbClr val="888888"/>
              </a:buClr>
              <a:buSzPts val="1688"/>
              <a:buFont typeface="Arial"/>
              <a:buNone/>
              <a:defRPr b="0" i="0" sz="1687" u="none" cap="none" strike="noStrike">
                <a:solidFill>
                  <a:srgbClr val="888888"/>
                </a:solidFill>
                <a:latin typeface="Arial"/>
                <a:ea typeface="Arial"/>
                <a:cs typeface="Arial"/>
                <a:sym typeface="Arial"/>
              </a:defRPr>
            </a:lvl8pPr>
            <a:lvl9pPr indent="-228600" lvl="8" marL="4114800" marR="0" rtl="0" algn="l">
              <a:lnSpc>
                <a:spcPct val="90000"/>
              </a:lnSpc>
              <a:spcBef>
                <a:spcPts val="528"/>
              </a:spcBef>
              <a:spcAft>
                <a:spcPts val="0"/>
              </a:spcAft>
              <a:buClr>
                <a:srgbClr val="888888"/>
              </a:buClr>
              <a:buSzPts val="1688"/>
              <a:buFont typeface="Arial"/>
              <a:buNone/>
              <a:defRPr b="0" i="0" sz="1687" u="none" cap="none" strike="noStrike">
                <a:solidFill>
                  <a:srgbClr val="888888"/>
                </a:solidFill>
                <a:latin typeface="Arial"/>
                <a:ea typeface="Arial"/>
                <a:cs typeface="Arial"/>
                <a:sym typeface="Arial"/>
              </a:defRPr>
            </a:lvl9pPr>
          </a:lstStyle>
          <a:p/>
        </p:txBody>
      </p:sp>
      <p:sp>
        <p:nvSpPr>
          <p:cNvPr id="27" name="Google Shape;27;p5"/>
          <p:cNvSpPr txBox="1"/>
          <p:nvPr>
            <p:ph idx="12" type="sldNum"/>
          </p:nvPr>
        </p:nvSpPr>
        <p:spPr>
          <a:xfrm>
            <a:off x="13747009" y="9718093"/>
            <a:ext cx="4114855" cy="5476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
        <p:nvSpPr>
          <p:cNvPr id="28" name="Google Shape;28;p5"/>
          <p:cNvSpPr txBox="1"/>
          <p:nvPr>
            <p:ph idx="2" type="body"/>
          </p:nvPr>
        </p:nvSpPr>
        <p:spPr>
          <a:xfrm>
            <a:off x="2165714" y="172630"/>
            <a:ext cx="11980638" cy="68483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55"/>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indent="-389382" lvl="1" marL="914400" marR="0" rtl="0" algn="l">
              <a:lnSpc>
                <a:spcPct val="90000"/>
              </a:lnSpc>
              <a:spcBef>
                <a:spcPts val="528"/>
              </a:spcBef>
              <a:spcAft>
                <a:spcPts val="0"/>
              </a:spcAft>
              <a:buClr>
                <a:schemeClr val="dk1"/>
              </a:buClr>
              <a:buSzPts val="2532"/>
              <a:buFont typeface="Arial"/>
              <a:buAutoNum type="arabicPeriod"/>
              <a:defRPr b="0" i="0" sz="2532" u="none" cap="none" strike="noStrike">
                <a:solidFill>
                  <a:schemeClr val="dk1"/>
                </a:solidFill>
                <a:latin typeface="Arial"/>
                <a:ea typeface="Arial"/>
                <a:cs typeface="Arial"/>
                <a:sym typeface="Arial"/>
              </a:defRPr>
            </a:lvl2pPr>
            <a:lvl3pPr indent="-362585" lvl="2" marL="1371600" marR="0" rtl="0" algn="l">
              <a:lnSpc>
                <a:spcPct val="90000"/>
              </a:lnSpc>
              <a:spcBef>
                <a:spcPts val="528"/>
              </a:spcBef>
              <a:spcAft>
                <a:spcPts val="0"/>
              </a:spcAft>
              <a:buClr>
                <a:schemeClr val="dk1"/>
              </a:buClr>
              <a:buSzPts val="2110"/>
              <a:buFont typeface="Arial"/>
              <a:buChar char="•"/>
              <a:defRPr b="0" i="0" sz="2110" u="none" cap="none" strike="noStrike">
                <a:solidFill>
                  <a:schemeClr val="dk1"/>
                </a:solidFill>
                <a:latin typeface="Arial"/>
                <a:ea typeface="Arial"/>
                <a:cs typeface="Arial"/>
                <a:sym typeface="Arial"/>
              </a:defRPr>
            </a:lvl3pPr>
            <a:lvl4pPr indent="-349186" lvl="3" marL="18288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4pPr>
            <a:lvl5pPr indent="-349186" lvl="4" marL="22860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5pPr>
            <a:lvl6pPr indent="-349186" lvl="5" marL="27432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6pPr>
            <a:lvl7pPr indent="-349186" lvl="6" marL="32004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7pPr>
            <a:lvl8pPr indent="-349186" lvl="7" marL="36576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8pPr>
            <a:lvl9pPr indent="-349186" lvl="8" marL="41148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9" name="Shape 29"/>
        <p:cNvGrpSpPr/>
        <p:nvPr/>
      </p:nvGrpSpPr>
      <p:grpSpPr>
        <a:xfrm>
          <a:off x="0" y="0"/>
          <a:ext cx="0" cy="0"/>
          <a:chOff x="0" y="0"/>
          <a:chExt cx="0" cy="0"/>
        </a:xfrm>
      </p:grpSpPr>
      <p:sp>
        <p:nvSpPr>
          <p:cNvPr id="30" name="Google Shape;30;p6"/>
          <p:cNvSpPr txBox="1"/>
          <p:nvPr>
            <p:ph type="title"/>
          </p:nvPr>
        </p:nvSpPr>
        <p:spPr>
          <a:xfrm>
            <a:off x="1257008" y="1370907"/>
            <a:ext cx="15773985" cy="116481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6"/>
          <p:cNvSpPr txBox="1"/>
          <p:nvPr>
            <p:ph idx="12" type="sldNum"/>
          </p:nvPr>
        </p:nvSpPr>
        <p:spPr>
          <a:xfrm>
            <a:off x="13747009" y="9718093"/>
            <a:ext cx="4114855" cy="5476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
        <p:nvSpPr>
          <p:cNvPr id="32" name="Google Shape;32;p6"/>
          <p:cNvSpPr txBox="1"/>
          <p:nvPr>
            <p:ph idx="1" type="body"/>
          </p:nvPr>
        </p:nvSpPr>
        <p:spPr>
          <a:xfrm>
            <a:off x="2165714" y="177710"/>
            <a:ext cx="11980638" cy="68483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55"/>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indent="-389382" lvl="1" marL="914400" marR="0" rtl="0" algn="l">
              <a:lnSpc>
                <a:spcPct val="90000"/>
              </a:lnSpc>
              <a:spcBef>
                <a:spcPts val="528"/>
              </a:spcBef>
              <a:spcAft>
                <a:spcPts val="0"/>
              </a:spcAft>
              <a:buClr>
                <a:schemeClr val="dk1"/>
              </a:buClr>
              <a:buSzPts val="2532"/>
              <a:buFont typeface="Arial"/>
              <a:buAutoNum type="arabicPeriod"/>
              <a:defRPr b="0" i="0" sz="2532" u="none" cap="none" strike="noStrike">
                <a:solidFill>
                  <a:schemeClr val="dk1"/>
                </a:solidFill>
                <a:latin typeface="Arial"/>
                <a:ea typeface="Arial"/>
                <a:cs typeface="Arial"/>
                <a:sym typeface="Arial"/>
              </a:defRPr>
            </a:lvl2pPr>
            <a:lvl3pPr indent="-362585" lvl="2" marL="1371600" marR="0" rtl="0" algn="l">
              <a:lnSpc>
                <a:spcPct val="90000"/>
              </a:lnSpc>
              <a:spcBef>
                <a:spcPts val="528"/>
              </a:spcBef>
              <a:spcAft>
                <a:spcPts val="0"/>
              </a:spcAft>
              <a:buClr>
                <a:schemeClr val="dk1"/>
              </a:buClr>
              <a:buSzPts val="2110"/>
              <a:buFont typeface="Arial"/>
              <a:buChar char="•"/>
              <a:defRPr b="0" i="0" sz="2110" u="none" cap="none" strike="noStrike">
                <a:solidFill>
                  <a:schemeClr val="dk1"/>
                </a:solidFill>
                <a:latin typeface="Arial"/>
                <a:ea typeface="Arial"/>
                <a:cs typeface="Arial"/>
                <a:sym typeface="Arial"/>
              </a:defRPr>
            </a:lvl3pPr>
            <a:lvl4pPr indent="-349186" lvl="3" marL="18288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4pPr>
            <a:lvl5pPr indent="-349186" lvl="4" marL="22860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5pPr>
            <a:lvl6pPr indent="-349186" lvl="5" marL="27432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6pPr>
            <a:lvl7pPr indent="-349186" lvl="6" marL="32004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7pPr>
            <a:lvl8pPr indent="-349186" lvl="7" marL="36576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8pPr>
            <a:lvl9pPr indent="-349186" lvl="8" marL="41148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9pPr>
          </a:lstStyle>
          <a:p/>
        </p:txBody>
      </p:sp>
      <p:sp>
        <p:nvSpPr>
          <p:cNvPr id="33" name="Google Shape;33;p6"/>
          <p:cNvSpPr txBox="1"/>
          <p:nvPr>
            <p:ph idx="2" type="body"/>
          </p:nvPr>
        </p:nvSpPr>
        <p:spPr>
          <a:xfrm>
            <a:off x="9250363" y="2739132"/>
            <a:ext cx="7780337" cy="6527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55"/>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81000" lvl="1" marL="914400" marR="0" rtl="0" algn="l">
              <a:lnSpc>
                <a:spcPct val="90000"/>
              </a:lnSpc>
              <a:spcBef>
                <a:spcPts val="528"/>
              </a:spcBef>
              <a:spcAft>
                <a:spcPts val="0"/>
              </a:spcAft>
              <a:buClr>
                <a:schemeClr val="dk1"/>
              </a:buClr>
              <a:buSzPts val="2400"/>
              <a:buFont typeface="Arial"/>
              <a:buAutoNum type="arabicPeriod"/>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28"/>
              </a:spcBef>
              <a:spcAft>
                <a:spcPts val="0"/>
              </a:spcAft>
              <a:buClr>
                <a:schemeClr val="dk1"/>
              </a:buClr>
              <a:buSzPts val="2000"/>
              <a:buFont typeface="Arial"/>
              <a:buAutoNum type="alphaLcPeriod"/>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28"/>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28"/>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9186" lvl="5" marL="27432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6pPr>
            <a:lvl7pPr indent="-349186" lvl="6" marL="32004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7pPr>
            <a:lvl8pPr indent="-349186" lvl="7" marL="36576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8pPr>
            <a:lvl9pPr indent="-349186" lvl="8" marL="41148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9pPr>
          </a:lstStyle>
          <a:p/>
        </p:txBody>
      </p:sp>
      <p:sp>
        <p:nvSpPr>
          <p:cNvPr id="34" name="Google Shape;34;p6"/>
          <p:cNvSpPr txBox="1"/>
          <p:nvPr>
            <p:ph idx="3" type="body"/>
          </p:nvPr>
        </p:nvSpPr>
        <p:spPr>
          <a:xfrm>
            <a:off x="1257008" y="2739132"/>
            <a:ext cx="7780337" cy="6527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55"/>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81000" lvl="1" marL="914400" marR="0" rtl="0" algn="l">
              <a:lnSpc>
                <a:spcPct val="90000"/>
              </a:lnSpc>
              <a:spcBef>
                <a:spcPts val="528"/>
              </a:spcBef>
              <a:spcAft>
                <a:spcPts val="0"/>
              </a:spcAft>
              <a:buClr>
                <a:schemeClr val="dk1"/>
              </a:buClr>
              <a:buSzPts val="2400"/>
              <a:buFont typeface="Arial"/>
              <a:buAutoNum type="arabicPeriod"/>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28"/>
              </a:spcBef>
              <a:spcAft>
                <a:spcPts val="0"/>
              </a:spcAft>
              <a:buClr>
                <a:schemeClr val="dk1"/>
              </a:buClr>
              <a:buSzPts val="2000"/>
              <a:buFont typeface="Arial"/>
              <a:buAutoNum type="alphaLcPeriod"/>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28"/>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28"/>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9186" lvl="5" marL="27432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6pPr>
            <a:lvl7pPr indent="-349186" lvl="6" marL="32004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7pPr>
            <a:lvl8pPr indent="-349186" lvl="7" marL="36576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8pPr>
            <a:lvl9pPr indent="-349186" lvl="8" marL="41148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5" name="Shape 35"/>
        <p:cNvGrpSpPr/>
        <p:nvPr/>
      </p:nvGrpSpPr>
      <p:grpSpPr>
        <a:xfrm>
          <a:off x="0" y="0"/>
          <a:ext cx="0" cy="0"/>
          <a:chOff x="0" y="0"/>
          <a:chExt cx="0" cy="0"/>
        </a:xfrm>
      </p:grpSpPr>
      <p:sp>
        <p:nvSpPr>
          <p:cNvPr id="36" name="Google Shape;36;p7"/>
          <p:cNvSpPr txBox="1"/>
          <p:nvPr>
            <p:ph type="title"/>
          </p:nvPr>
        </p:nvSpPr>
        <p:spPr>
          <a:xfrm>
            <a:off x="1259240" y="1308750"/>
            <a:ext cx="15773986" cy="1226968"/>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 type="body"/>
          </p:nvPr>
        </p:nvSpPr>
        <p:spPr>
          <a:xfrm>
            <a:off x="1259239" y="2522321"/>
            <a:ext cx="7736287" cy="1236037"/>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055"/>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28"/>
              </a:spcBef>
              <a:spcAft>
                <a:spcPts val="0"/>
              </a:spcAft>
              <a:buClr>
                <a:schemeClr val="dk1"/>
              </a:buClr>
              <a:buSzPts val="2110"/>
              <a:buFont typeface="Arial"/>
              <a:buNone/>
              <a:defRPr b="1" i="0" sz="2110" u="none" cap="none" strike="noStrike">
                <a:solidFill>
                  <a:schemeClr val="dk1"/>
                </a:solidFill>
                <a:latin typeface="Arial"/>
                <a:ea typeface="Arial"/>
                <a:cs typeface="Arial"/>
                <a:sym typeface="Arial"/>
              </a:defRPr>
            </a:lvl2pPr>
            <a:lvl3pPr indent="-228600" lvl="2" marL="1371600" marR="0" rtl="0" algn="l">
              <a:lnSpc>
                <a:spcPct val="90000"/>
              </a:lnSpc>
              <a:spcBef>
                <a:spcPts val="528"/>
              </a:spcBef>
              <a:spcAft>
                <a:spcPts val="0"/>
              </a:spcAft>
              <a:buClr>
                <a:schemeClr val="dk1"/>
              </a:buClr>
              <a:buSzPts val="1899"/>
              <a:buFont typeface="Arial"/>
              <a:buNone/>
              <a:defRPr b="1" i="0" sz="1899" u="none" cap="none" strike="noStrike">
                <a:solidFill>
                  <a:schemeClr val="dk1"/>
                </a:solidFill>
                <a:latin typeface="Arial"/>
                <a:ea typeface="Arial"/>
                <a:cs typeface="Arial"/>
                <a:sym typeface="Arial"/>
              </a:defRPr>
            </a:lvl3pPr>
            <a:lvl4pPr indent="-228600" lvl="3" marL="1828800" marR="0" rtl="0" algn="l">
              <a:lnSpc>
                <a:spcPct val="90000"/>
              </a:lnSpc>
              <a:spcBef>
                <a:spcPts val="528"/>
              </a:spcBef>
              <a:spcAft>
                <a:spcPts val="0"/>
              </a:spcAft>
              <a:buClr>
                <a:schemeClr val="dk1"/>
              </a:buClr>
              <a:buSzPts val="1688"/>
              <a:buFont typeface="Arial"/>
              <a:buNone/>
              <a:defRPr b="1" i="0" sz="1687" u="none" cap="none" strike="noStrike">
                <a:solidFill>
                  <a:schemeClr val="dk1"/>
                </a:solidFill>
                <a:latin typeface="Arial"/>
                <a:ea typeface="Arial"/>
                <a:cs typeface="Arial"/>
                <a:sym typeface="Arial"/>
              </a:defRPr>
            </a:lvl4pPr>
            <a:lvl5pPr indent="-228600" lvl="4" marL="2286000" marR="0" rtl="0" algn="l">
              <a:lnSpc>
                <a:spcPct val="90000"/>
              </a:lnSpc>
              <a:spcBef>
                <a:spcPts val="528"/>
              </a:spcBef>
              <a:spcAft>
                <a:spcPts val="0"/>
              </a:spcAft>
              <a:buClr>
                <a:schemeClr val="dk1"/>
              </a:buClr>
              <a:buSzPts val="1688"/>
              <a:buFont typeface="Arial"/>
              <a:buNone/>
              <a:defRPr b="1" i="0" sz="1687" u="none" cap="none" strike="noStrike">
                <a:solidFill>
                  <a:schemeClr val="dk1"/>
                </a:solidFill>
                <a:latin typeface="Arial"/>
                <a:ea typeface="Arial"/>
                <a:cs typeface="Arial"/>
                <a:sym typeface="Arial"/>
              </a:defRPr>
            </a:lvl5pPr>
            <a:lvl6pPr indent="-228600" lvl="5" marL="2743200" marR="0" rtl="0" algn="l">
              <a:lnSpc>
                <a:spcPct val="90000"/>
              </a:lnSpc>
              <a:spcBef>
                <a:spcPts val="528"/>
              </a:spcBef>
              <a:spcAft>
                <a:spcPts val="0"/>
              </a:spcAft>
              <a:buClr>
                <a:schemeClr val="dk1"/>
              </a:buClr>
              <a:buSzPts val="1688"/>
              <a:buFont typeface="Arial"/>
              <a:buNone/>
              <a:defRPr b="1" i="0" sz="1687" u="none" cap="none" strike="noStrike">
                <a:solidFill>
                  <a:schemeClr val="dk1"/>
                </a:solidFill>
                <a:latin typeface="Arial"/>
                <a:ea typeface="Arial"/>
                <a:cs typeface="Arial"/>
                <a:sym typeface="Arial"/>
              </a:defRPr>
            </a:lvl6pPr>
            <a:lvl7pPr indent="-228600" lvl="6" marL="3200400" marR="0" rtl="0" algn="l">
              <a:lnSpc>
                <a:spcPct val="90000"/>
              </a:lnSpc>
              <a:spcBef>
                <a:spcPts val="528"/>
              </a:spcBef>
              <a:spcAft>
                <a:spcPts val="0"/>
              </a:spcAft>
              <a:buClr>
                <a:schemeClr val="dk1"/>
              </a:buClr>
              <a:buSzPts val="1688"/>
              <a:buFont typeface="Arial"/>
              <a:buNone/>
              <a:defRPr b="1" i="0" sz="1687" u="none" cap="none" strike="noStrike">
                <a:solidFill>
                  <a:schemeClr val="dk1"/>
                </a:solidFill>
                <a:latin typeface="Arial"/>
                <a:ea typeface="Arial"/>
                <a:cs typeface="Arial"/>
                <a:sym typeface="Arial"/>
              </a:defRPr>
            </a:lvl7pPr>
            <a:lvl8pPr indent="-228600" lvl="7" marL="3657600" marR="0" rtl="0" algn="l">
              <a:lnSpc>
                <a:spcPct val="90000"/>
              </a:lnSpc>
              <a:spcBef>
                <a:spcPts val="528"/>
              </a:spcBef>
              <a:spcAft>
                <a:spcPts val="0"/>
              </a:spcAft>
              <a:buClr>
                <a:schemeClr val="dk1"/>
              </a:buClr>
              <a:buSzPts val="1688"/>
              <a:buFont typeface="Arial"/>
              <a:buNone/>
              <a:defRPr b="1" i="0" sz="1687" u="none" cap="none" strike="noStrike">
                <a:solidFill>
                  <a:schemeClr val="dk1"/>
                </a:solidFill>
                <a:latin typeface="Arial"/>
                <a:ea typeface="Arial"/>
                <a:cs typeface="Arial"/>
                <a:sym typeface="Arial"/>
              </a:defRPr>
            </a:lvl8pPr>
            <a:lvl9pPr indent="-228600" lvl="8" marL="4114800" marR="0" rtl="0" algn="l">
              <a:lnSpc>
                <a:spcPct val="90000"/>
              </a:lnSpc>
              <a:spcBef>
                <a:spcPts val="528"/>
              </a:spcBef>
              <a:spcAft>
                <a:spcPts val="0"/>
              </a:spcAft>
              <a:buClr>
                <a:schemeClr val="dk1"/>
              </a:buClr>
              <a:buSzPts val="1688"/>
              <a:buFont typeface="Arial"/>
              <a:buNone/>
              <a:defRPr b="1" i="0" sz="1687" u="none" cap="none" strike="noStrike">
                <a:solidFill>
                  <a:schemeClr val="dk1"/>
                </a:solidFill>
                <a:latin typeface="Arial"/>
                <a:ea typeface="Arial"/>
                <a:cs typeface="Arial"/>
                <a:sym typeface="Arial"/>
              </a:defRPr>
            </a:lvl9pPr>
          </a:lstStyle>
          <a:p/>
        </p:txBody>
      </p:sp>
      <p:sp>
        <p:nvSpPr>
          <p:cNvPr id="38" name="Google Shape;38;p7"/>
          <p:cNvSpPr txBox="1"/>
          <p:nvPr>
            <p:ph idx="2" type="body"/>
          </p:nvPr>
        </p:nvSpPr>
        <p:spPr>
          <a:xfrm>
            <a:off x="1259239" y="3758358"/>
            <a:ext cx="7736287" cy="552699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55"/>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81000" lvl="1" marL="914400" marR="0" rtl="0" algn="l">
              <a:lnSpc>
                <a:spcPct val="90000"/>
              </a:lnSpc>
              <a:spcBef>
                <a:spcPts val="528"/>
              </a:spcBef>
              <a:spcAft>
                <a:spcPts val="0"/>
              </a:spcAft>
              <a:buClr>
                <a:schemeClr val="dk1"/>
              </a:buClr>
              <a:buSzPts val="2400"/>
              <a:buFont typeface="Arial"/>
              <a:buAutoNum type="arabicPeriod"/>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28"/>
              </a:spcBef>
              <a:spcAft>
                <a:spcPts val="0"/>
              </a:spcAft>
              <a:buClr>
                <a:schemeClr val="dk1"/>
              </a:buClr>
              <a:buSzPts val="2000"/>
              <a:buFont typeface="Arial"/>
              <a:buAutoNum type="alphaLcPeriod"/>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28"/>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9186" lvl="4" marL="22860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5pPr>
            <a:lvl6pPr indent="-349186" lvl="5" marL="27432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6pPr>
            <a:lvl7pPr indent="-349186" lvl="6" marL="32004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7pPr>
            <a:lvl8pPr indent="-349186" lvl="7" marL="36576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8pPr>
            <a:lvl9pPr indent="-349186" lvl="8" marL="41148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9pPr>
          </a:lstStyle>
          <a:p/>
        </p:txBody>
      </p:sp>
      <p:sp>
        <p:nvSpPr>
          <p:cNvPr id="39" name="Google Shape;39;p7"/>
          <p:cNvSpPr txBox="1"/>
          <p:nvPr>
            <p:ph idx="3" type="body"/>
          </p:nvPr>
        </p:nvSpPr>
        <p:spPr>
          <a:xfrm>
            <a:off x="9258985" y="2522321"/>
            <a:ext cx="7774242" cy="1236037"/>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055"/>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28"/>
              </a:spcBef>
              <a:spcAft>
                <a:spcPts val="0"/>
              </a:spcAft>
              <a:buClr>
                <a:schemeClr val="dk1"/>
              </a:buClr>
              <a:buSzPts val="2110"/>
              <a:buFont typeface="Arial"/>
              <a:buNone/>
              <a:defRPr b="1" i="0" sz="2110" u="none" cap="none" strike="noStrike">
                <a:solidFill>
                  <a:schemeClr val="dk1"/>
                </a:solidFill>
                <a:latin typeface="Arial"/>
                <a:ea typeface="Arial"/>
                <a:cs typeface="Arial"/>
                <a:sym typeface="Arial"/>
              </a:defRPr>
            </a:lvl2pPr>
            <a:lvl3pPr indent="-228600" lvl="2" marL="1371600" marR="0" rtl="0" algn="l">
              <a:lnSpc>
                <a:spcPct val="90000"/>
              </a:lnSpc>
              <a:spcBef>
                <a:spcPts val="528"/>
              </a:spcBef>
              <a:spcAft>
                <a:spcPts val="0"/>
              </a:spcAft>
              <a:buClr>
                <a:schemeClr val="dk1"/>
              </a:buClr>
              <a:buSzPts val="1899"/>
              <a:buFont typeface="Arial"/>
              <a:buNone/>
              <a:defRPr b="1" i="0" sz="1899" u="none" cap="none" strike="noStrike">
                <a:solidFill>
                  <a:schemeClr val="dk1"/>
                </a:solidFill>
                <a:latin typeface="Arial"/>
                <a:ea typeface="Arial"/>
                <a:cs typeface="Arial"/>
                <a:sym typeface="Arial"/>
              </a:defRPr>
            </a:lvl3pPr>
            <a:lvl4pPr indent="-228600" lvl="3" marL="1828800" marR="0" rtl="0" algn="l">
              <a:lnSpc>
                <a:spcPct val="90000"/>
              </a:lnSpc>
              <a:spcBef>
                <a:spcPts val="528"/>
              </a:spcBef>
              <a:spcAft>
                <a:spcPts val="0"/>
              </a:spcAft>
              <a:buClr>
                <a:schemeClr val="dk1"/>
              </a:buClr>
              <a:buSzPts val="1688"/>
              <a:buFont typeface="Arial"/>
              <a:buNone/>
              <a:defRPr b="1" i="0" sz="1687" u="none" cap="none" strike="noStrike">
                <a:solidFill>
                  <a:schemeClr val="dk1"/>
                </a:solidFill>
                <a:latin typeface="Arial"/>
                <a:ea typeface="Arial"/>
                <a:cs typeface="Arial"/>
                <a:sym typeface="Arial"/>
              </a:defRPr>
            </a:lvl4pPr>
            <a:lvl5pPr indent="-228600" lvl="4" marL="2286000" marR="0" rtl="0" algn="l">
              <a:lnSpc>
                <a:spcPct val="90000"/>
              </a:lnSpc>
              <a:spcBef>
                <a:spcPts val="528"/>
              </a:spcBef>
              <a:spcAft>
                <a:spcPts val="0"/>
              </a:spcAft>
              <a:buClr>
                <a:schemeClr val="dk1"/>
              </a:buClr>
              <a:buSzPts val="1688"/>
              <a:buFont typeface="Arial"/>
              <a:buNone/>
              <a:defRPr b="1" i="0" sz="1687" u="none" cap="none" strike="noStrike">
                <a:solidFill>
                  <a:schemeClr val="dk1"/>
                </a:solidFill>
                <a:latin typeface="Arial"/>
                <a:ea typeface="Arial"/>
                <a:cs typeface="Arial"/>
                <a:sym typeface="Arial"/>
              </a:defRPr>
            </a:lvl5pPr>
            <a:lvl6pPr indent="-228600" lvl="5" marL="2743200" marR="0" rtl="0" algn="l">
              <a:lnSpc>
                <a:spcPct val="90000"/>
              </a:lnSpc>
              <a:spcBef>
                <a:spcPts val="528"/>
              </a:spcBef>
              <a:spcAft>
                <a:spcPts val="0"/>
              </a:spcAft>
              <a:buClr>
                <a:schemeClr val="dk1"/>
              </a:buClr>
              <a:buSzPts val="1688"/>
              <a:buFont typeface="Arial"/>
              <a:buNone/>
              <a:defRPr b="1" i="0" sz="1687" u="none" cap="none" strike="noStrike">
                <a:solidFill>
                  <a:schemeClr val="dk1"/>
                </a:solidFill>
                <a:latin typeface="Arial"/>
                <a:ea typeface="Arial"/>
                <a:cs typeface="Arial"/>
                <a:sym typeface="Arial"/>
              </a:defRPr>
            </a:lvl6pPr>
            <a:lvl7pPr indent="-228600" lvl="6" marL="3200400" marR="0" rtl="0" algn="l">
              <a:lnSpc>
                <a:spcPct val="90000"/>
              </a:lnSpc>
              <a:spcBef>
                <a:spcPts val="528"/>
              </a:spcBef>
              <a:spcAft>
                <a:spcPts val="0"/>
              </a:spcAft>
              <a:buClr>
                <a:schemeClr val="dk1"/>
              </a:buClr>
              <a:buSzPts val="1688"/>
              <a:buFont typeface="Arial"/>
              <a:buNone/>
              <a:defRPr b="1" i="0" sz="1687" u="none" cap="none" strike="noStrike">
                <a:solidFill>
                  <a:schemeClr val="dk1"/>
                </a:solidFill>
                <a:latin typeface="Arial"/>
                <a:ea typeface="Arial"/>
                <a:cs typeface="Arial"/>
                <a:sym typeface="Arial"/>
              </a:defRPr>
            </a:lvl7pPr>
            <a:lvl8pPr indent="-228600" lvl="7" marL="3657600" marR="0" rtl="0" algn="l">
              <a:lnSpc>
                <a:spcPct val="90000"/>
              </a:lnSpc>
              <a:spcBef>
                <a:spcPts val="528"/>
              </a:spcBef>
              <a:spcAft>
                <a:spcPts val="0"/>
              </a:spcAft>
              <a:buClr>
                <a:schemeClr val="dk1"/>
              </a:buClr>
              <a:buSzPts val="1688"/>
              <a:buFont typeface="Arial"/>
              <a:buNone/>
              <a:defRPr b="1" i="0" sz="1687" u="none" cap="none" strike="noStrike">
                <a:solidFill>
                  <a:schemeClr val="dk1"/>
                </a:solidFill>
                <a:latin typeface="Arial"/>
                <a:ea typeface="Arial"/>
                <a:cs typeface="Arial"/>
                <a:sym typeface="Arial"/>
              </a:defRPr>
            </a:lvl8pPr>
            <a:lvl9pPr indent="-228600" lvl="8" marL="4114800" marR="0" rtl="0" algn="l">
              <a:lnSpc>
                <a:spcPct val="90000"/>
              </a:lnSpc>
              <a:spcBef>
                <a:spcPts val="528"/>
              </a:spcBef>
              <a:spcAft>
                <a:spcPts val="0"/>
              </a:spcAft>
              <a:buClr>
                <a:schemeClr val="dk1"/>
              </a:buClr>
              <a:buSzPts val="1688"/>
              <a:buFont typeface="Arial"/>
              <a:buNone/>
              <a:defRPr b="1" i="0" sz="1687" u="none" cap="none" strike="noStrike">
                <a:solidFill>
                  <a:schemeClr val="dk1"/>
                </a:solidFill>
                <a:latin typeface="Arial"/>
                <a:ea typeface="Arial"/>
                <a:cs typeface="Arial"/>
                <a:sym typeface="Arial"/>
              </a:defRPr>
            </a:lvl9pPr>
          </a:lstStyle>
          <a:p/>
        </p:txBody>
      </p:sp>
      <p:sp>
        <p:nvSpPr>
          <p:cNvPr id="40" name="Google Shape;40;p7"/>
          <p:cNvSpPr txBox="1"/>
          <p:nvPr>
            <p:ph idx="4" type="body"/>
          </p:nvPr>
        </p:nvSpPr>
        <p:spPr>
          <a:xfrm>
            <a:off x="9258985" y="3758358"/>
            <a:ext cx="7774242" cy="552699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55"/>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81000" lvl="1" marL="914400" marR="0" rtl="0" algn="l">
              <a:lnSpc>
                <a:spcPct val="90000"/>
              </a:lnSpc>
              <a:spcBef>
                <a:spcPts val="528"/>
              </a:spcBef>
              <a:spcAft>
                <a:spcPts val="0"/>
              </a:spcAft>
              <a:buClr>
                <a:schemeClr val="dk1"/>
              </a:buClr>
              <a:buSzPts val="2400"/>
              <a:buFont typeface="Arial"/>
              <a:buAutoNum type="arabicPeriod"/>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28"/>
              </a:spcBef>
              <a:spcAft>
                <a:spcPts val="0"/>
              </a:spcAft>
              <a:buClr>
                <a:schemeClr val="dk1"/>
              </a:buClr>
              <a:buSzPts val="2000"/>
              <a:buFont typeface="Arial"/>
              <a:buAutoNum type="alphaLcPeriod"/>
              <a:defRPr b="0" i="0" sz="2000" u="none" cap="none" strike="noStrike">
                <a:solidFill>
                  <a:schemeClr val="dk1"/>
                </a:solidFill>
                <a:latin typeface="Arial"/>
                <a:ea typeface="Arial"/>
                <a:cs typeface="Arial"/>
                <a:sym typeface="Arial"/>
              </a:defRPr>
            </a:lvl3pPr>
            <a:lvl4pPr indent="-349186" lvl="3" marL="18288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4pPr>
            <a:lvl5pPr indent="-349186" lvl="4" marL="22860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5pPr>
            <a:lvl6pPr indent="-349186" lvl="5" marL="27432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6pPr>
            <a:lvl7pPr indent="-349186" lvl="6" marL="32004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7pPr>
            <a:lvl8pPr indent="-349186" lvl="7" marL="36576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8pPr>
            <a:lvl9pPr indent="-349186" lvl="8" marL="41148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9pPr>
          </a:lstStyle>
          <a:p/>
        </p:txBody>
      </p:sp>
      <p:sp>
        <p:nvSpPr>
          <p:cNvPr id="41" name="Google Shape;41;p7"/>
          <p:cNvSpPr txBox="1"/>
          <p:nvPr>
            <p:ph idx="12" type="sldNum"/>
          </p:nvPr>
        </p:nvSpPr>
        <p:spPr>
          <a:xfrm>
            <a:off x="13747009" y="9718093"/>
            <a:ext cx="4114855" cy="5476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
        <p:nvSpPr>
          <p:cNvPr id="42" name="Google Shape;42;p7"/>
          <p:cNvSpPr txBox="1"/>
          <p:nvPr>
            <p:ph idx="5" type="body"/>
          </p:nvPr>
        </p:nvSpPr>
        <p:spPr>
          <a:xfrm>
            <a:off x="2165714" y="177710"/>
            <a:ext cx="11980638" cy="68483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55"/>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indent="-389382" lvl="1" marL="914400" marR="0" rtl="0" algn="l">
              <a:lnSpc>
                <a:spcPct val="90000"/>
              </a:lnSpc>
              <a:spcBef>
                <a:spcPts val="528"/>
              </a:spcBef>
              <a:spcAft>
                <a:spcPts val="0"/>
              </a:spcAft>
              <a:buClr>
                <a:schemeClr val="dk1"/>
              </a:buClr>
              <a:buSzPts val="2532"/>
              <a:buFont typeface="Arial"/>
              <a:buAutoNum type="arabicPeriod"/>
              <a:defRPr b="0" i="0" sz="2532" u="none" cap="none" strike="noStrike">
                <a:solidFill>
                  <a:schemeClr val="dk1"/>
                </a:solidFill>
                <a:latin typeface="Arial"/>
                <a:ea typeface="Arial"/>
                <a:cs typeface="Arial"/>
                <a:sym typeface="Arial"/>
              </a:defRPr>
            </a:lvl2pPr>
            <a:lvl3pPr indent="-362585" lvl="2" marL="1371600" marR="0" rtl="0" algn="l">
              <a:lnSpc>
                <a:spcPct val="90000"/>
              </a:lnSpc>
              <a:spcBef>
                <a:spcPts val="528"/>
              </a:spcBef>
              <a:spcAft>
                <a:spcPts val="0"/>
              </a:spcAft>
              <a:buClr>
                <a:schemeClr val="dk1"/>
              </a:buClr>
              <a:buSzPts val="2110"/>
              <a:buFont typeface="Arial"/>
              <a:buChar char="•"/>
              <a:defRPr b="0" i="0" sz="2110" u="none" cap="none" strike="noStrike">
                <a:solidFill>
                  <a:schemeClr val="dk1"/>
                </a:solidFill>
                <a:latin typeface="Arial"/>
                <a:ea typeface="Arial"/>
                <a:cs typeface="Arial"/>
                <a:sym typeface="Arial"/>
              </a:defRPr>
            </a:lvl3pPr>
            <a:lvl4pPr indent="-349186" lvl="3" marL="18288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4pPr>
            <a:lvl5pPr indent="-349186" lvl="4" marL="22860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5pPr>
            <a:lvl6pPr indent="-349186" lvl="5" marL="27432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6pPr>
            <a:lvl7pPr indent="-349186" lvl="6" marL="32004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7pPr>
            <a:lvl8pPr indent="-349186" lvl="7" marL="36576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8pPr>
            <a:lvl9pPr indent="-349186" lvl="8" marL="41148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43" name="Shape 43"/>
        <p:cNvGrpSpPr/>
        <p:nvPr/>
      </p:nvGrpSpPr>
      <p:grpSpPr>
        <a:xfrm>
          <a:off x="0" y="0"/>
          <a:ext cx="0" cy="0"/>
          <a:chOff x="0" y="0"/>
          <a:chExt cx="0" cy="0"/>
        </a:xfrm>
      </p:grpSpPr>
      <p:sp>
        <p:nvSpPr>
          <p:cNvPr id="44" name="Google Shape;44;p8"/>
          <p:cNvSpPr txBox="1"/>
          <p:nvPr>
            <p:ph type="title"/>
          </p:nvPr>
        </p:nvSpPr>
        <p:spPr>
          <a:xfrm>
            <a:off x="1259241" y="1480565"/>
            <a:ext cx="5898778" cy="160617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8"/>
          <p:cNvSpPr txBox="1"/>
          <p:nvPr>
            <p:ph idx="1" type="body"/>
          </p:nvPr>
        </p:nvSpPr>
        <p:spPr>
          <a:xfrm>
            <a:off x="7774242" y="1480565"/>
            <a:ext cx="9258984" cy="731238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55"/>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81000" lvl="1" marL="914400" marR="0" rtl="0" algn="l">
              <a:lnSpc>
                <a:spcPct val="90000"/>
              </a:lnSpc>
              <a:spcBef>
                <a:spcPts val="528"/>
              </a:spcBef>
              <a:spcAft>
                <a:spcPts val="0"/>
              </a:spcAft>
              <a:buClr>
                <a:schemeClr val="dk1"/>
              </a:buClr>
              <a:buSzPts val="2400"/>
              <a:buFont typeface="Arial"/>
              <a:buAutoNum type="arabicPeriod"/>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28"/>
              </a:spcBef>
              <a:spcAft>
                <a:spcPts val="0"/>
              </a:spcAft>
              <a:buClr>
                <a:schemeClr val="dk1"/>
              </a:buClr>
              <a:buSzPts val="2000"/>
              <a:buFont typeface="Arial"/>
              <a:buAutoNum type="alphaLcPeriod"/>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28"/>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62585" lvl="4" marL="2286000" marR="0" rtl="0" algn="l">
              <a:lnSpc>
                <a:spcPct val="90000"/>
              </a:lnSpc>
              <a:spcBef>
                <a:spcPts val="528"/>
              </a:spcBef>
              <a:spcAft>
                <a:spcPts val="0"/>
              </a:spcAft>
              <a:buClr>
                <a:schemeClr val="dk1"/>
              </a:buClr>
              <a:buSzPts val="2110"/>
              <a:buFont typeface="Arial"/>
              <a:buChar char="•"/>
              <a:defRPr b="0" i="0" sz="2110" u="none" cap="none" strike="noStrike">
                <a:solidFill>
                  <a:schemeClr val="dk1"/>
                </a:solidFill>
                <a:latin typeface="Arial"/>
                <a:ea typeface="Arial"/>
                <a:cs typeface="Arial"/>
                <a:sym typeface="Arial"/>
              </a:defRPr>
            </a:lvl5pPr>
            <a:lvl6pPr indent="-362585" lvl="5" marL="2743200" marR="0" rtl="0" algn="l">
              <a:lnSpc>
                <a:spcPct val="90000"/>
              </a:lnSpc>
              <a:spcBef>
                <a:spcPts val="528"/>
              </a:spcBef>
              <a:spcAft>
                <a:spcPts val="0"/>
              </a:spcAft>
              <a:buClr>
                <a:schemeClr val="dk1"/>
              </a:buClr>
              <a:buSzPts val="2110"/>
              <a:buFont typeface="Arial"/>
              <a:buChar char="•"/>
              <a:defRPr b="0" i="0" sz="2110" u="none" cap="none" strike="noStrike">
                <a:solidFill>
                  <a:schemeClr val="dk1"/>
                </a:solidFill>
                <a:latin typeface="Arial"/>
                <a:ea typeface="Arial"/>
                <a:cs typeface="Arial"/>
                <a:sym typeface="Arial"/>
              </a:defRPr>
            </a:lvl6pPr>
            <a:lvl7pPr indent="-362585" lvl="6" marL="3200400" marR="0" rtl="0" algn="l">
              <a:lnSpc>
                <a:spcPct val="90000"/>
              </a:lnSpc>
              <a:spcBef>
                <a:spcPts val="528"/>
              </a:spcBef>
              <a:spcAft>
                <a:spcPts val="0"/>
              </a:spcAft>
              <a:buClr>
                <a:schemeClr val="dk1"/>
              </a:buClr>
              <a:buSzPts val="2110"/>
              <a:buFont typeface="Arial"/>
              <a:buChar char="•"/>
              <a:defRPr b="0" i="0" sz="2110" u="none" cap="none" strike="noStrike">
                <a:solidFill>
                  <a:schemeClr val="dk1"/>
                </a:solidFill>
                <a:latin typeface="Arial"/>
                <a:ea typeface="Arial"/>
                <a:cs typeface="Arial"/>
                <a:sym typeface="Arial"/>
              </a:defRPr>
            </a:lvl7pPr>
            <a:lvl8pPr indent="-362584" lvl="7" marL="3657600" marR="0" rtl="0" algn="l">
              <a:lnSpc>
                <a:spcPct val="90000"/>
              </a:lnSpc>
              <a:spcBef>
                <a:spcPts val="528"/>
              </a:spcBef>
              <a:spcAft>
                <a:spcPts val="0"/>
              </a:spcAft>
              <a:buClr>
                <a:schemeClr val="dk1"/>
              </a:buClr>
              <a:buSzPts val="2110"/>
              <a:buFont typeface="Arial"/>
              <a:buChar char="•"/>
              <a:defRPr b="0" i="0" sz="2110" u="none" cap="none" strike="noStrike">
                <a:solidFill>
                  <a:schemeClr val="dk1"/>
                </a:solidFill>
                <a:latin typeface="Arial"/>
                <a:ea typeface="Arial"/>
                <a:cs typeface="Arial"/>
                <a:sym typeface="Arial"/>
              </a:defRPr>
            </a:lvl8pPr>
            <a:lvl9pPr indent="-362584" lvl="8" marL="4114800" marR="0" rtl="0" algn="l">
              <a:lnSpc>
                <a:spcPct val="90000"/>
              </a:lnSpc>
              <a:spcBef>
                <a:spcPts val="528"/>
              </a:spcBef>
              <a:spcAft>
                <a:spcPts val="0"/>
              </a:spcAft>
              <a:buClr>
                <a:schemeClr val="dk1"/>
              </a:buClr>
              <a:buSzPts val="2110"/>
              <a:buFont typeface="Arial"/>
              <a:buChar char="•"/>
              <a:defRPr b="0" i="0" sz="2110" u="none" cap="none" strike="noStrike">
                <a:solidFill>
                  <a:schemeClr val="dk1"/>
                </a:solidFill>
                <a:latin typeface="Arial"/>
                <a:ea typeface="Arial"/>
                <a:cs typeface="Arial"/>
                <a:sym typeface="Arial"/>
              </a:defRPr>
            </a:lvl9pPr>
          </a:lstStyle>
          <a:p/>
        </p:txBody>
      </p:sp>
      <p:sp>
        <p:nvSpPr>
          <p:cNvPr id="46" name="Google Shape;46;p8"/>
          <p:cNvSpPr txBox="1"/>
          <p:nvPr>
            <p:ph idx="2" type="body"/>
          </p:nvPr>
        </p:nvSpPr>
        <p:spPr>
          <a:xfrm>
            <a:off x="1259241" y="3086745"/>
            <a:ext cx="5898778" cy="571792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55"/>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lnSpc>
                <a:spcPct val="90000"/>
              </a:lnSpc>
              <a:spcBef>
                <a:spcPts val="528"/>
              </a:spcBef>
              <a:spcAft>
                <a:spcPts val="0"/>
              </a:spcAft>
              <a:buClr>
                <a:schemeClr val="dk1"/>
              </a:buClr>
              <a:buSzPts val="1477"/>
              <a:buFont typeface="Arial"/>
              <a:buNone/>
              <a:defRPr b="0" i="0" sz="1477" u="none" cap="none" strike="noStrike">
                <a:solidFill>
                  <a:schemeClr val="dk1"/>
                </a:solidFill>
                <a:latin typeface="Arial"/>
                <a:ea typeface="Arial"/>
                <a:cs typeface="Arial"/>
                <a:sym typeface="Arial"/>
              </a:defRPr>
            </a:lvl2pPr>
            <a:lvl3pPr indent="-228600" lvl="2" marL="1371600" marR="0" rtl="0" algn="l">
              <a:lnSpc>
                <a:spcPct val="90000"/>
              </a:lnSpc>
              <a:spcBef>
                <a:spcPts val="528"/>
              </a:spcBef>
              <a:spcAft>
                <a:spcPts val="0"/>
              </a:spcAft>
              <a:buClr>
                <a:schemeClr val="dk1"/>
              </a:buClr>
              <a:buSzPts val="1266"/>
              <a:buFont typeface="Arial"/>
              <a:buNone/>
              <a:defRPr b="0" i="0" sz="1266" u="none" cap="none" strike="noStrike">
                <a:solidFill>
                  <a:schemeClr val="dk1"/>
                </a:solidFill>
                <a:latin typeface="Arial"/>
                <a:ea typeface="Arial"/>
                <a:cs typeface="Arial"/>
                <a:sym typeface="Arial"/>
              </a:defRPr>
            </a:lvl3pPr>
            <a:lvl4pPr indent="-228600" lvl="3" marL="1828800" marR="0" rtl="0" algn="l">
              <a:lnSpc>
                <a:spcPct val="90000"/>
              </a:lnSpc>
              <a:spcBef>
                <a:spcPts val="528"/>
              </a:spcBef>
              <a:spcAft>
                <a:spcPts val="0"/>
              </a:spcAft>
              <a:buClr>
                <a:schemeClr val="dk1"/>
              </a:buClr>
              <a:buSzPts val="1055"/>
              <a:buFont typeface="Arial"/>
              <a:buNone/>
              <a:defRPr b="0" i="0" sz="1055" u="none" cap="none" strike="noStrike">
                <a:solidFill>
                  <a:schemeClr val="dk1"/>
                </a:solidFill>
                <a:latin typeface="Arial"/>
                <a:ea typeface="Arial"/>
                <a:cs typeface="Arial"/>
                <a:sym typeface="Arial"/>
              </a:defRPr>
            </a:lvl4pPr>
            <a:lvl5pPr indent="-228600" lvl="4" marL="2286000" marR="0" rtl="0" algn="l">
              <a:lnSpc>
                <a:spcPct val="90000"/>
              </a:lnSpc>
              <a:spcBef>
                <a:spcPts val="528"/>
              </a:spcBef>
              <a:spcAft>
                <a:spcPts val="0"/>
              </a:spcAft>
              <a:buClr>
                <a:schemeClr val="dk1"/>
              </a:buClr>
              <a:buSzPts val="1055"/>
              <a:buFont typeface="Arial"/>
              <a:buNone/>
              <a:defRPr b="0" i="0" sz="1055" u="none" cap="none" strike="noStrike">
                <a:solidFill>
                  <a:schemeClr val="dk1"/>
                </a:solidFill>
                <a:latin typeface="Arial"/>
                <a:ea typeface="Arial"/>
                <a:cs typeface="Arial"/>
                <a:sym typeface="Arial"/>
              </a:defRPr>
            </a:lvl5pPr>
            <a:lvl6pPr indent="-228600" lvl="5" marL="2743200" marR="0" rtl="0" algn="l">
              <a:lnSpc>
                <a:spcPct val="90000"/>
              </a:lnSpc>
              <a:spcBef>
                <a:spcPts val="528"/>
              </a:spcBef>
              <a:spcAft>
                <a:spcPts val="0"/>
              </a:spcAft>
              <a:buClr>
                <a:schemeClr val="dk1"/>
              </a:buClr>
              <a:buSzPts val="1055"/>
              <a:buFont typeface="Arial"/>
              <a:buNone/>
              <a:defRPr b="0" i="0" sz="1055" u="none" cap="none" strike="noStrike">
                <a:solidFill>
                  <a:schemeClr val="dk1"/>
                </a:solidFill>
                <a:latin typeface="Arial"/>
                <a:ea typeface="Arial"/>
                <a:cs typeface="Arial"/>
                <a:sym typeface="Arial"/>
              </a:defRPr>
            </a:lvl6pPr>
            <a:lvl7pPr indent="-228600" lvl="6" marL="3200400" marR="0" rtl="0" algn="l">
              <a:lnSpc>
                <a:spcPct val="90000"/>
              </a:lnSpc>
              <a:spcBef>
                <a:spcPts val="528"/>
              </a:spcBef>
              <a:spcAft>
                <a:spcPts val="0"/>
              </a:spcAft>
              <a:buClr>
                <a:schemeClr val="dk1"/>
              </a:buClr>
              <a:buSzPts val="1055"/>
              <a:buFont typeface="Arial"/>
              <a:buNone/>
              <a:defRPr b="0" i="0" sz="1055" u="none" cap="none" strike="noStrike">
                <a:solidFill>
                  <a:schemeClr val="dk1"/>
                </a:solidFill>
                <a:latin typeface="Arial"/>
                <a:ea typeface="Arial"/>
                <a:cs typeface="Arial"/>
                <a:sym typeface="Arial"/>
              </a:defRPr>
            </a:lvl7pPr>
            <a:lvl8pPr indent="-228600" lvl="7" marL="3657600" marR="0" rtl="0" algn="l">
              <a:lnSpc>
                <a:spcPct val="90000"/>
              </a:lnSpc>
              <a:spcBef>
                <a:spcPts val="528"/>
              </a:spcBef>
              <a:spcAft>
                <a:spcPts val="0"/>
              </a:spcAft>
              <a:buClr>
                <a:schemeClr val="dk1"/>
              </a:buClr>
              <a:buSzPts val="1055"/>
              <a:buFont typeface="Arial"/>
              <a:buNone/>
              <a:defRPr b="0" i="0" sz="1055" u="none" cap="none" strike="noStrike">
                <a:solidFill>
                  <a:schemeClr val="dk1"/>
                </a:solidFill>
                <a:latin typeface="Arial"/>
                <a:ea typeface="Arial"/>
                <a:cs typeface="Arial"/>
                <a:sym typeface="Arial"/>
              </a:defRPr>
            </a:lvl8pPr>
            <a:lvl9pPr indent="-228600" lvl="8" marL="4114800" marR="0" rtl="0" algn="l">
              <a:lnSpc>
                <a:spcPct val="90000"/>
              </a:lnSpc>
              <a:spcBef>
                <a:spcPts val="528"/>
              </a:spcBef>
              <a:spcAft>
                <a:spcPts val="0"/>
              </a:spcAft>
              <a:buClr>
                <a:schemeClr val="dk1"/>
              </a:buClr>
              <a:buSzPts val="1055"/>
              <a:buFont typeface="Arial"/>
              <a:buNone/>
              <a:defRPr b="0" i="0" sz="1055" u="none" cap="none" strike="noStrike">
                <a:solidFill>
                  <a:schemeClr val="dk1"/>
                </a:solidFill>
                <a:latin typeface="Arial"/>
                <a:ea typeface="Arial"/>
                <a:cs typeface="Arial"/>
                <a:sym typeface="Arial"/>
              </a:defRPr>
            </a:lvl9pPr>
          </a:lstStyle>
          <a:p/>
        </p:txBody>
      </p:sp>
      <p:sp>
        <p:nvSpPr>
          <p:cNvPr id="47" name="Google Shape;47;p8"/>
          <p:cNvSpPr txBox="1"/>
          <p:nvPr>
            <p:ph idx="12" type="sldNum"/>
          </p:nvPr>
        </p:nvSpPr>
        <p:spPr>
          <a:xfrm>
            <a:off x="13747009" y="9718093"/>
            <a:ext cx="4114855" cy="5476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
        <p:nvSpPr>
          <p:cNvPr id="48" name="Google Shape;48;p8"/>
          <p:cNvSpPr txBox="1"/>
          <p:nvPr>
            <p:ph idx="3" type="body"/>
          </p:nvPr>
        </p:nvSpPr>
        <p:spPr>
          <a:xfrm>
            <a:off x="2165714" y="177710"/>
            <a:ext cx="11980638" cy="68483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55"/>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indent="-389382" lvl="1" marL="914400" marR="0" rtl="0" algn="l">
              <a:lnSpc>
                <a:spcPct val="90000"/>
              </a:lnSpc>
              <a:spcBef>
                <a:spcPts val="528"/>
              </a:spcBef>
              <a:spcAft>
                <a:spcPts val="0"/>
              </a:spcAft>
              <a:buClr>
                <a:schemeClr val="dk1"/>
              </a:buClr>
              <a:buSzPts val="2532"/>
              <a:buFont typeface="Arial"/>
              <a:buAutoNum type="arabicPeriod"/>
              <a:defRPr b="0" i="0" sz="2532" u="none" cap="none" strike="noStrike">
                <a:solidFill>
                  <a:schemeClr val="dk1"/>
                </a:solidFill>
                <a:latin typeface="Arial"/>
                <a:ea typeface="Arial"/>
                <a:cs typeface="Arial"/>
                <a:sym typeface="Arial"/>
              </a:defRPr>
            </a:lvl2pPr>
            <a:lvl3pPr indent="-362585" lvl="2" marL="1371600" marR="0" rtl="0" algn="l">
              <a:lnSpc>
                <a:spcPct val="90000"/>
              </a:lnSpc>
              <a:spcBef>
                <a:spcPts val="528"/>
              </a:spcBef>
              <a:spcAft>
                <a:spcPts val="0"/>
              </a:spcAft>
              <a:buClr>
                <a:schemeClr val="dk1"/>
              </a:buClr>
              <a:buSzPts val="2110"/>
              <a:buFont typeface="Arial"/>
              <a:buChar char="•"/>
              <a:defRPr b="0" i="0" sz="2110" u="none" cap="none" strike="noStrike">
                <a:solidFill>
                  <a:schemeClr val="dk1"/>
                </a:solidFill>
                <a:latin typeface="Arial"/>
                <a:ea typeface="Arial"/>
                <a:cs typeface="Arial"/>
                <a:sym typeface="Arial"/>
              </a:defRPr>
            </a:lvl3pPr>
            <a:lvl4pPr indent="-349186" lvl="3" marL="18288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4pPr>
            <a:lvl5pPr indent="-349186" lvl="4" marL="22860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5pPr>
            <a:lvl6pPr indent="-349186" lvl="5" marL="27432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6pPr>
            <a:lvl7pPr indent="-349186" lvl="6" marL="32004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7pPr>
            <a:lvl8pPr indent="-349186" lvl="7" marL="36576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8pPr>
            <a:lvl9pPr indent="-349186" lvl="8" marL="41148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49" name="Shape 49"/>
        <p:cNvGrpSpPr/>
        <p:nvPr/>
      </p:nvGrpSpPr>
      <p:grpSpPr>
        <a:xfrm>
          <a:off x="0" y="0"/>
          <a:ext cx="0" cy="0"/>
          <a:chOff x="0" y="0"/>
          <a:chExt cx="0" cy="0"/>
        </a:xfrm>
      </p:grpSpPr>
      <p:sp>
        <p:nvSpPr>
          <p:cNvPr id="50" name="Google Shape;50;p9"/>
          <p:cNvSpPr txBox="1"/>
          <p:nvPr>
            <p:ph type="title"/>
          </p:nvPr>
        </p:nvSpPr>
        <p:spPr>
          <a:xfrm>
            <a:off x="1259241" y="1480565"/>
            <a:ext cx="5898778" cy="160617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9"/>
          <p:cNvSpPr/>
          <p:nvPr>
            <p:ph idx="2" type="pic"/>
          </p:nvPr>
        </p:nvSpPr>
        <p:spPr>
          <a:xfrm>
            <a:off x="7774242" y="1480565"/>
            <a:ext cx="9258984" cy="7312384"/>
          </a:xfrm>
          <a:prstGeom prst="rect">
            <a:avLst/>
          </a:prstGeom>
          <a:noFill/>
          <a:ln>
            <a:noFill/>
          </a:ln>
        </p:spPr>
      </p:sp>
      <p:sp>
        <p:nvSpPr>
          <p:cNvPr id="52" name="Google Shape;52;p9"/>
          <p:cNvSpPr txBox="1"/>
          <p:nvPr>
            <p:ph idx="1" type="body"/>
          </p:nvPr>
        </p:nvSpPr>
        <p:spPr>
          <a:xfrm>
            <a:off x="1259241" y="3086745"/>
            <a:ext cx="5898778" cy="571792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55"/>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lnSpc>
                <a:spcPct val="90000"/>
              </a:lnSpc>
              <a:spcBef>
                <a:spcPts val="528"/>
              </a:spcBef>
              <a:spcAft>
                <a:spcPts val="0"/>
              </a:spcAft>
              <a:buClr>
                <a:schemeClr val="dk1"/>
              </a:buClr>
              <a:buSzPts val="1477"/>
              <a:buFont typeface="Arial"/>
              <a:buNone/>
              <a:defRPr b="0" i="0" sz="1477" u="none" cap="none" strike="noStrike">
                <a:solidFill>
                  <a:schemeClr val="dk1"/>
                </a:solidFill>
                <a:latin typeface="Arial"/>
                <a:ea typeface="Arial"/>
                <a:cs typeface="Arial"/>
                <a:sym typeface="Arial"/>
              </a:defRPr>
            </a:lvl2pPr>
            <a:lvl3pPr indent="-228600" lvl="2" marL="1371600" marR="0" rtl="0" algn="l">
              <a:lnSpc>
                <a:spcPct val="90000"/>
              </a:lnSpc>
              <a:spcBef>
                <a:spcPts val="528"/>
              </a:spcBef>
              <a:spcAft>
                <a:spcPts val="0"/>
              </a:spcAft>
              <a:buClr>
                <a:schemeClr val="dk1"/>
              </a:buClr>
              <a:buSzPts val="1266"/>
              <a:buFont typeface="Arial"/>
              <a:buNone/>
              <a:defRPr b="0" i="0" sz="1266" u="none" cap="none" strike="noStrike">
                <a:solidFill>
                  <a:schemeClr val="dk1"/>
                </a:solidFill>
                <a:latin typeface="Arial"/>
                <a:ea typeface="Arial"/>
                <a:cs typeface="Arial"/>
                <a:sym typeface="Arial"/>
              </a:defRPr>
            </a:lvl3pPr>
            <a:lvl4pPr indent="-228600" lvl="3" marL="1828800" marR="0" rtl="0" algn="l">
              <a:lnSpc>
                <a:spcPct val="90000"/>
              </a:lnSpc>
              <a:spcBef>
                <a:spcPts val="528"/>
              </a:spcBef>
              <a:spcAft>
                <a:spcPts val="0"/>
              </a:spcAft>
              <a:buClr>
                <a:schemeClr val="dk1"/>
              </a:buClr>
              <a:buSzPts val="1055"/>
              <a:buFont typeface="Arial"/>
              <a:buNone/>
              <a:defRPr b="0" i="0" sz="1055" u="none" cap="none" strike="noStrike">
                <a:solidFill>
                  <a:schemeClr val="dk1"/>
                </a:solidFill>
                <a:latin typeface="Arial"/>
                <a:ea typeface="Arial"/>
                <a:cs typeface="Arial"/>
                <a:sym typeface="Arial"/>
              </a:defRPr>
            </a:lvl4pPr>
            <a:lvl5pPr indent="-228600" lvl="4" marL="2286000" marR="0" rtl="0" algn="l">
              <a:lnSpc>
                <a:spcPct val="90000"/>
              </a:lnSpc>
              <a:spcBef>
                <a:spcPts val="528"/>
              </a:spcBef>
              <a:spcAft>
                <a:spcPts val="0"/>
              </a:spcAft>
              <a:buClr>
                <a:schemeClr val="dk1"/>
              </a:buClr>
              <a:buSzPts val="1055"/>
              <a:buFont typeface="Arial"/>
              <a:buNone/>
              <a:defRPr b="0" i="0" sz="1055" u="none" cap="none" strike="noStrike">
                <a:solidFill>
                  <a:schemeClr val="dk1"/>
                </a:solidFill>
                <a:latin typeface="Arial"/>
                <a:ea typeface="Arial"/>
                <a:cs typeface="Arial"/>
                <a:sym typeface="Arial"/>
              </a:defRPr>
            </a:lvl5pPr>
            <a:lvl6pPr indent="-228600" lvl="5" marL="2743200" marR="0" rtl="0" algn="l">
              <a:lnSpc>
                <a:spcPct val="90000"/>
              </a:lnSpc>
              <a:spcBef>
                <a:spcPts val="528"/>
              </a:spcBef>
              <a:spcAft>
                <a:spcPts val="0"/>
              </a:spcAft>
              <a:buClr>
                <a:schemeClr val="dk1"/>
              </a:buClr>
              <a:buSzPts val="1055"/>
              <a:buFont typeface="Arial"/>
              <a:buNone/>
              <a:defRPr b="0" i="0" sz="1055" u="none" cap="none" strike="noStrike">
                <a:solidFill>
                  <a:schemeClr val="dk1"/>
                </a:solidFill>
                <a:latin typeface="Arial"/>
                <a:ea typeface="Arial"/>
                <a:cs typeface="Arial"/>
                <a:sym typeface="Arial"/>
              </a:defRPr>
            </a:lvl6pPr>
            <a:lvl7pPr indent="-228600" lvl="6" marL="3200400" marR="0" rtl="0" algn="l">
              <a:lnSpc>
                <a:spcPct val="90000"/>
              </a:lnSpc>
              <a:spcBef>
                <a:spcPts val="528"/>
              </a:spcBef>
              <a:spcAft>
                <a:spcPts val="0"/>
              </a:spcAft>
              <a:buClr>
                <a:schemeClr val="dk1"/>
              </a:buClr>
              <a:buSzPts val="1055"/>
              <a:buFont typeface="Arial"/>
              <a:buNone/>
              <a:defRPr b="0" i="0" sz="1055" u="none" cap="none" strike="noStrike">
                <a:solidFill>
                  <a:schemeClr val="dk1"/>
                </a:solidFill>
                <a:latin typeface="Arial"/>
                <a:ea typeface="Arial"/>
                <a:cs typeface="Arial"/>
                <a:sym typeface="Arial"/>
              </a:defRPr>
            </a:lvl7pPr>
            <a:lvl8pPr indent="-228600" lvl="7" marL="3657600" marR="0" rtl="0" algn="l">
              <a:lnSpc>
                <a:spcPct val="90000"/>
              </a:lnSpc>
              <a:spcBef>
                <a:spcPts val="528"/>
              </a:spcBef>
              <a:spcAft>
                <a:spcPts val="0"/>
              </a:spcAft>
              <a:buClr>
                <a:schemeClr val="dk1"/>
              </a:buClr>
              <a:buSzPts val="1055"/>
              <a:buFont typeface="Arial"/>
              <a:buNone/>
              <a:defRPr b="0" i="0" sz="1055" u="none" cap="none" strike="noStrike">
                <a:solidFill>
                  <a:schemeClr val="dk1"/>
                </a:solidFill>
                <a:latin typeface="Arial"/>
                <a:ea typeface="Arial"/>
                <a:cs typeface="Arial"/>
                <a:sym typeface="Arial"/>
              </a:defRPr>
            </a:lvl8pPr>
            <a:lvl9pPr indent="-228600" lvl="8" marL="4114800" marR="0" rtl="0" algn="l">
              <a:lnSpc>
                <a:spcPct val="90000"/>
              </a:lnSpc>
              <a:spcBef>
                <a:spcPts val="528"/>
              </a:spcBef>
              <a:spcAft>
                <a:spcPts val="0"/>
              </a:spcAft>
              <a:buClr>
                <a:schemeClr val="dk1"/>
              </a:buClr>
              <a:buSzPts val="1055"/>
              <a:buFont typeface="Arial"/>
              <a:buNone/>
              <a:defRPr b="0" i="0" sz="1055" u="none" cap="none" strike="noStrike">
                <a:solidFill>
                  <a:schemeClr val="dk1"/>
                </a:solidFill>
                <a:latin typeface="Arial"/>
                <a:ea typeface="Arial"/>
                <a:cs typeface="Arial"/>
                <a:sym typeface="Arial"/>
              </a:defRPr>
            </a:lvl9pPr>
          </a:lstStyle>
          <a:p/>
        </p:txBody>
      </p:sp>
      <p:sp>
        <p:nvSpPr>
          <p:cNvPr id="53" name="Google Shape;53;p9"/>
          <p:cNvSpPr txBox="1"/>
          <p:nvPr>
            <p:ph idx="12" type="sldNum"/>
          </p:nvPr>
        </p:nvSpPr>
        <p:spPr>
          <a:xfrm>
            <a:off x="13747009" y="9718093"/>
            <a:ext cx="4114855" cy="5476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
        <p:nvSpPr>
          <p:cNvPr id="54" name="Google Shape;54;p9"/>
          <p:cNvSpPr txBox="1"/>
          <p:nvPr>
            <p:ph idx="3" type="body"/>
          </p:nvPr>
        </p:nvSpPr>
        <p:spPr>
          <a:xfrm>
            <a:off x="2165714" y="177710"/>
            <a:ext cx="11980638" cy="68483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55"/>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indent="-389382" lvl="1" marL="914400" marR="0" rtl="0" algn="l">
              <a:lnSpc>
                <a:spcPct val="90000"/>
              </a:lnSpc>
              <a:spcBef>
                <a:spcPts val="528"/>
              </a:spcBef>
              <a:spcAft>
                <a:spcPts val="0"/>
              </a:spcAft>
              <a:buClr>
                <a:schemeClr val="dk1"/>
              </a:buClr>
              <a:buSzPts val="2532"/>
              <a:buFont typeface="Arial"/>
              <a:buAutoNum type="arabicPeriod"/>
              <a:defRPr b="0" i="0" sz="2532" u="none" cap="none" strike="noStrike">
                <a:solidFill>
                  <a:schemeClr val="dk1"/>
                </a:solidFill>
                <a:latin typeface="Arial"/>
                <a:ea typeface="Arial"/>
                <a:cs typeface="Arial"/>
                <a:sym typeface="Arial"/>
              </a:defRPr>
            </a:lvl2pPr>
            <a:lvl3pPr indent="-362585" lvl="2" marL="1371600" marR="0" rtl="0" algn="l">
              <a:lnSpc>
                <a:spcPct val="90000"/>
              </a:lnSpc>
              <a:spcBef>
                <a:spcPts val="528"/>
              </a:spcBef>
              <a:spcAft>
                <a:spcPts val="0"/>
              </a:spcAft>
              <a:buClr>
                <a:schemeClr val="dk1"/>
              </a:buClr>
              <a:buSzPts val="2110"/>
              <a:buFont typeface="Arial"/>
              <a:buChar char="•"/>
              <a:defRPr b="0" i="0" sz="2110" u="none" cap="none" strike="noStrike">
                <a:solidFill>
                  <a:schemeClr val="dk1"/>
                </a:solidFill>
                <a:latin typeface="Arial"/>
                <a:ea typeface="Arial"/>
                <a:cs typeface="Arial"/>
                <a:sym typeface="Arial"/>
              </a:defRPr>
            </a:lvl3pPr>
            <a:lvl4pPr indent="-349186" lvl="3" marL="18288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4pPr>
            <a:lvl5pPr indent="-349186" lvl="4" marL="22860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5pPr>
            <a:lvl6pPr indent="-349186" lvl="5" marL="27432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6pPr>
            <a:lvl7pPr indent="-349186" lvl="6" marL="32004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7pPr>
            <a:lvl8pPr indent="-349186" lvl="7" marL="36576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8pPr>
            <a:lvl9pPr indent="-349186" lvl="8" marL="41148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5" name="Shape 55"/>
        <p:cNvGrpSpPr/>
        <p:nvPr/>
      </p:nvGrpSpPr>
      <p:grpSpPr>
        <a:xfrm>
          <a:off x="0" y="0"/>
          <a:ext cx="0" cy="0"/>
          <a:chOff x="0" y="0"/>
          <a:chExt cx="0" cy="0"/>
        </a:xfrm>
      </p:grpSpPr>
      <p:sp>
        <p:nvSpPr>
          <p:cNvPr id="56" name="Google Shape;56;p10"/>
          <p:cNvSpPr txBox="1"/>
          <p:nvPr>
            <p:ph idx="12" type="sldNum"/>
          </p:nvPr>
        </p:nvSpPr>
        <p:spPr>
          <a:xfrm>
            <a:off x="13747009" y="9718093"/>
            <a:ext cx="4114855" cy="5476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
        <p:nvSpPr>
          <p:cNvPr id="57" name="Google Shape;57;p10"/>
          <p:cNvSpPr txBox="1"/>
          <p:nvPr>
            <p:ph idx="1" type="body"/>
          </p:nvPr>
        </p:nvSpPr>
        <p:spPr>
          <a:xfrm>
            <a:off x="2165714" y="177710"/>
            <a:ext cx="11980638" cy="68483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55"/>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indent="-389382" lvl="1" marL="914400" marR="0" rtl="0" algn="l">
              <a:lnSpc>
                <a:spcPct val="90000"/>
              </a:lnSpc>
              <a:spcBef>
                <a:spcPts val="528"/>
              </a:spcBef>
              <a:spcAft>
                <a:spcPts val="0"/>
              </a:spcAft>
              <a:buClr>
                <a:schemeClr val="dk1"/>
              </a:buClr>
              <a:buSzPts val="2532"/>
              <a:buFont typeface="Arial"/>
              <a:buAutoNum type="arabicPeriod"/>
              <a:defRPr b="0" i="0" sz="2532" u="none" cap="none" strike="noStrike">
                <a:solidFill>
                  <a:schemeClr val="dk1"/>
                </a:solidFill>
                <a:latin typeface="Arial"/>
                <a:ea typeface="Arial"/>
                <a:cs typeface="Arial"/>
                <a:sym typeface="Arial"/>
              </a:defRPr>
            </a:lvl2pPr>
            <a:lvl3pPr indent="-362585" lvl="2" marL="1371600" marR="0" rtl="0" algn="l">
              <a:lnSpc>
                <a:spcPct val="90000"/>
              </a:lnSpc>
              <a:spcBef>
                <a:spcPts val="528"/>
              </a:spcBef>
              <a:spcAft>
                <a:spcPts val="0"/>
              </a:spcAft>
              <a:buClr>
                <a:schemeClr val="dk1"/>
              </a:buClr>
              <a:buSzPts val="2110"/>
              <a:buFont typeface="Arial"/>
              <a:buChar char="•"/>
              <a:defRPr b="0" i="0" sz="2110" u="none" cap="none" strike="noStrike">
                <a:solidFill>
                  <a:schemeClr val="dk1"/>
                </a:solidFill>
                <a:latin typeface="Arial"/>
                <a:ea typeface="Arial"/>
                <a:cs typeface="Arial"/>
                <a:sym typeface="Arial"/>
              </a:defRPr>
            </a:lvl3pPr>
            <a:lvl4pPr indent="-349186" lvl="3" marL="18288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4pPr>
            <a:lvl5pPr indent="-349186" lvl="4" marL="22860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5pPr>
            <a:lvl6pPr indent="-349186" lvl="5" marL="27432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6pPr>
            <a:lvl7pPr indent="-349186" lvl="6" marL="32004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7pPr>
            <a:lvl8pPr indent="-349186" lvl="7" marL="36576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8pPr>
            <a:lvl9pPr indent="-349186" lvl="8" marL="4114800" marR="0" rtl="0" algn="l">
              <a:lnSpc>
                <a:spcPct val="90000"/>
              </a:lnSpc>
              <a:spcBef>
                <a:spcPts val="528"/>
              </a:spcBef>
              <a:spcAft>
                <a:spcPts val="0"/>
              </a:spcAft>
              <a:buClr>
                <a:schemeClr val="dk1"/>
              </a:buClr>
              <a:buSzPts val="1899"/>
              <a:buFont typeface="Arial"/>
              <a:buChar char="•"/>
              <a:defRPr b="0" i="0" sz="1899"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1"/>
          <p:cNvSpPr txBox="1"/>
          <p:nvPr>
            <p:ph type="title"/>
          </p:nvPr>
        </p:nvSpPr>
        <p:spPr>
          <a:xfrm>
            <a:off x="623400" y="890187"/>
            <a:ext cx="17041200" cy="1145577"/>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Clr>
                <a:schemeClr val="dk1"/>
              </a:buClr>
              <a:buSzPts val="2800"/>
              <a:buFont typeface="Arial"/>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0" name="Google Shape;60;p11"/>
          <p:cNvSpPr txBox="1"/>
          <p:nvPr>
            <p:ph idx="1" type="body"/>
          </p:nvPr>
        </p:nvSpPr>
        <p:spPr>
          <a:xfrm>
            <a:off x="623400" y="2305306"/>
            <a:ext cx="17041200" cy="6833855"/>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90000"/>
              </a:lnSpc>
              <a:spcBef>
                <a:spcPts val="0"/>
              </a:spcBef>
              <a:spcAft>
                <a:spcPts val="0"/>
              </a:spcAft>
              <a:buClr>
                <a:schemeClr val="dk1"/>
              </a:buClr>
              <a:buSzPts val="1800"/>
              <a:buFont typeface="Arial"/>
              <a:buChar char="●"/>
              <a:defRPr b="0" i="0" sz="2532" u="none" cap="none" strike="noStrike">
                <a:solidFill>
                  <a:schemeClr val="dk1"/>
                </a:solidFill>
                <a:latin typeface="Arial"/>
                <a:ea typeface="Arial"/>
                <a:cs typeface="Arial"/>
                <a:sym typeface="Arial"/>
              </a:defRPr>
            </a:lvl1pPr>
            <a:lvl2pPr indent="-317500" lvl="1" marL="914400" marR="0" rtl="0" algn="l">
              <a:lnSpc>
                <a:spcPct val="90000"/>
              </a:lnSpc>
              <a:spcBef>
                <a:spcPts val="0"/>
              </a:spcBef>
              <a:spcAft>
                <a:spcPts val="0"/>
              </a:spcAft>
              <a:buClr>
                <a:schemeClr val="dk1"/>
              </a:buClr>
              <a:buSzPts val="1400"/>
              <a:buFont typeface="Arial"/>
              <a:buChar char="○"/>
              <a:defRPr b="0" i="0" sz="2532" u="none" cap="none" strike="noStrike">
                <a:solidFill>
                  <a:schemeClr val="dk1"/>
                </a:solidFill>
                <a:latin typeface="Arial"/>
                <a:ea typeface="Arial"/>
                <a:cs typeface="Arial"/>
                <a:sym typeface="Arial"/>
              </a:defRPr>
            </a:lvl2pPr>
            <a:lvl3pPr indent="-317500" lvl="2" marL="1371600" marR="0" rtl="0" algn="l">
              <a:lnSpc>
                <a:spcPct val="90000"/>
              </a:lnSpc>
              <a:spcBef>
                <a:spcPts val="0"/>
              </a:spcBef>
              <a:spcAft>
                <a:spcPts val="0"/>
              </a:spcAft>
              <a:buClr>
                <a:schemeClr val="dk1"/>
              </a:buClr>
              <a:buSzPts val="1400"/>
              <a:buFont typeface="Arial"/>
              <a:buChar char="■"/>
              <a:defRPr b="0" i="0" sz="2110" u="none" cap="none" strike="noStrike">
                <a:solidFill>
                  <a:schemeClr val="dk1"/>
                </a:solidFill>
                <a:latin typeface="Arial"/>
                <a:ea typeface="Arial"/>
                <a:cs typeface="Arial"/>
                <a:sym typeface="Arial"/>
              </a:defRPr>
            </a:lvl3pPr>
            <a:lvl4pPr indent="-317500" lvl="3" marL="1828800" marR="0" rtl="0" algn="l">
              <a:lnSpc>
                <a:spcPct val="90000"/>
              </a:lnSpc>
              <a:spcBef>
                <a:spcPts val="0"/>
              </a:spcBef>
              <a:spcAft>
                <a:spcPts val="0"/>
              </a:spcAft>
              <a:buClr>
                <a:schemeClr val="dk1"/>
              </a:buClr>
              <a:buSzPts val="1400"/>
              <a:buFont typeface="Arial"/>
              <a:buChar char="●"/>
              <a:defRPr b="0" i="0" sz="1899" u="none" cap="none" strike="noStrike">
                <a:solidFill>
                  <a:schemeClr val="dk1"/>
                </a:solidFill>
                <a:latin typeface="Arial"/>
                <a:ea typeface="Arial"/>
                <a:cs typeface="Arial"/>
                <a:sym typeface="Arial"/>
              </a:defRPr>
            </a:lvl4pPr>
            <a:lvl5pPr indent="-317500" lvl="4" marL="2286000" marR="0" rtl="0" algn="l">
              <a:lnSpc>
                <a:spcPct val="90000"/>
              </a:lnSpc>
              <a:spcBef>
                <a:spcPts val="0"/>
              </a:spcBef>
              <a:spcAft>
                <a:spcPts val="0"/>
              </a:spcAft>
              <a:buClr>
                <a:schemeClr val="dk1"/>
              </a:buClr>
              <a:buSzPts val="1400"/>
              <a:buFont typeface="Arial"/>
              <a:buChar char="○"/>
              <a:defRPr b="0" i="0" sz="1899" u="none" cap="none" strike="noStrike">
                <a:solidFill>
                  <a:schemeClr val="dk1"/>
                </a:solidFill>
                <a:latin typeface="Arial"/>
                <a:ea typeface="Arial"/>
                <a:cs typeface="Arial"/>
                <a:sym typeface="Arial"/>
              </a:defRPr>
            </a:lvl5pPr>
            <a:lvl6pPr indent="-317500" lvl="5" marL="2743200" marR="0" rtl="0" algn="l">
              <a:lnSpc>
                <a:spcPct val="90000"/>
              </a:lnSpc>
              <a:spcBef>
                <a:spcPts val="0"/>
              </a:spcBef>
              <a:spcAft>
                <a:spcPts val="0"/>
              </a:spcAft>
              <a:buClr>
                <a:schemeClr val="dk1"/>
              </a:buClr>
              <a:buSzPts val="1400"/>
              <a:buFont typeface="Arial"/>
              <a:buChar char="■"/>
              <a:defRPr b="0" i="0" sz="1899" u="none" cap="none" strike="noStrike">
                <a:solidFill>
                  <a:schemeClr val="dk1"/>
                </a:solidFill>
                <a:latin typeface="Arial"/>
                <a:ea typeface="Arial"/>
                <a:cs typeface="Arial"/>
                <a:sym typeface="Arial"/>
              </a:defRPr>
            </a:lvl6pPr>
            <a:lvl7pPr indent="-317500" lvl="6" marL="3200400" marR="0" rtl="0" algn="l">
              <a:lnSpc>
                <a:spcPct val="90000"/>
              </a:lnSpc>
              <a:spcBef>
                <a:spcPts val="0"/>
              </a:spcBef>
              <a:spcAft>
                <a:spcPts val="0"/>
              </a:spcAft>
              <a:buClr>
                <a:schemeClr val="dk1"/>
              </a:buClr>
              <a:buSzPts val="1400"/>
              <a:buFont typeface="Arial"/>
              <a:buChar char="●"/>
              <a:defRPr b="0" i="0" sz="1899" u="none" cap="none" strike="noStrike">
                <a:solidFill>
                  <a:schemeClr val="dk1"/>
                </a:solidFill>
                <a:latin typeface="Arial"/>
                <a:ea typeface="Arial"/>
                <a:cs typeface="Arial"/>
                <a:sym typeface="Arial"/>
              </a:defRPr>
            </a:lvl7pPr>
            <a:lvl8pPr indent="-317500" lvl="7" marL="3657600" marR="0" rtl="0" algn="l">
              <a:lnSpc>
                <a:spcPct val="90000"/>
              </a:lnSpc>
              <a:spcBef>
                <a:spcPts val="0"/>
              </a:spcBef>
              <a:spcAft>
                <a:spcPts val="0"/>
              </a:spcAft>
              <a:buClr>
                <a:schemeClr val="dk1"/>
              </a:buClr>
              <a:buSzPts val="1400"/>
              <a:buFont typeface="Arial"/>
              <a:buChar char="○"/>
              <a:defRPr b="0" i="0" sz="1899" u="none" cap="none" strike="noStrike">
                <a:solidFill>
                  <a:schemeClr val="dk1"/>
                </a:solidFill>
                <a:latin typeface="Arial"/>
                <a:ea typeface="Arial"/>
                <a:cs typeface="Arial"/>
                <a:sym typeface="Arial"/>
              </a:defRPr>
            </a:lvl8pPr>
            <a:lvl9pPr indent="-317500" lvl="8" marL="4114800" marR="0" rtl="0" algn="l">
              <a:lnSpc>
                <a:spcPct val="90000"/>
              </a:lnSpc>
              <a:spcBef>
                <a:spcPts val="0"/>
              </a:spcBef>
              <a:spcAft>
                <a:spcPts val="0"/>
              </a:spcAft>
              <a:buClr>
                <a:schemeClr val="dk1"/>
              </a:buClr>
              <a:buSzPts val="1400"/>
              <a:buFont typeface="Arial"/>
              <a:buChar char="■"/>
              <a:defRPr b="0" i="0" sz="1899" u="none" cap="none" strike="noStrike">
                <a:solidFill>
                  <a:schemeClr val="dk1"/>
                </a:solidFill>
                <a:latin typeface="Arial"/>
                <a:ea typeface="Arial"/>
                <a:cs typeface="Arial"/>
                <a:sym typeface="Arial"/>
              </a:defRPr>
            </a:lvl9pPr>
          </a:lstStyle>
          <a:p/>
        </p:txBody>
      </p:sp>
      <p:sp>
        <p:nvSpPr>
          <p:cNvPr id="61" name="Google Shape;61;p11"/>
          <p:cNvSpPr txBox="1"/>
          <p:nvPr>
            <p:ph idx="12" type="sldNum"/>
          </p:nvPr>
        </p:nvSpPr>
        <p:spPr>
          <a:xfrm>
            <a:off x="16944916" y="9327873"/>
            <a:ext cx="1097400" cy="787322"/>
          </a:xfrm>
          <a:prstGeom prst="rect">
            <a:avLst/>
          </a:prstGeom>
          <a:noFill/>
          <a:ln>
            <a:noFill/>
          </a:ln>
        </p:spPr>
        <p:txBody>
          <a:bodyPr anchorCtr="0" anchor="ctr" bIns="91425" lIns="91425" spcFirstLastPara="1" rIns="91425" wrap="square" tIns="91425">
            <a:normAutofit/>
          </a:bodyPr>
          <a:lstStyle>
            <a:lvl1pPr indent="0" lvl="0" marL="0" algn="r">
              <a:buClr>
                <a:schemeClr val="lt1"/>
              </a:buClr>
              <a:buSzPts val="1266"/>
              <a:buFont typeface="Arial"/>
              <a:buNone/>
              <a:defRPr b="1" i="0" sz="1266" u="none" cap="none" strike="noStrike">
                <a:solidFill>
                  <a:schemeClr val="lt1"/>
                </a:solidFill>
                <a:latin typeface="Arial"/>
                <a:ea typeface="Arial"/>
                <a:cs typeface="Arial"/>
                <a:sym typeface="Arial"/>
              </a:defRPr>
            </a:lvl1pPr>
            <a:lvl2pPr indent="0" lvl="1" marL="0" algn="r">
              <a:buClr>
                <a:schemeClr val="lt1"/>
              </a:buClr>
              <a:buSzPts val="1266"/>
              <a:buFont typeface="Arial"/>
              <a:buNone/>
              <a:defRPr b="1" i="0" sz="1266" u="none" cap="none" strike="noStrike">
                <a:solidFill>
                  <a:schemeClr val="lt1"/>
                </a:solidFill>
                <a:latin typeface="Arial"/>
                <a:ea typeface="Arial"/>
                <a:cs typeface="Arial"/>
                <a:sym typeface="Arial"/>
              </a:defRPr>
            </a:lvl2pPr>
            <a:lvl3pPr indent="0" lvl="2" marL="0" algn="r">
              <a:buClr>
                <a:schemeClr val="lt1"/>
              </a:buClr>
              <a:buSzPts val="1266"/>
              <a:buFont typeface="Arial"/>
              <a:buNone/>
              <a:defRPr b="1" i="0" sz="1266" u="none" cap="none" strike="noStrike">
                <a:solidFill>
                  <a:schemeClr val="lt1"/>
                </a:solidFill>
                <a:latin typeface="Arial"/>
                <a:ea typeface="Arial"/>
                <a:cs typeface="Arial"/>
                <a:sym typeface="Arial"/>
              </a:defRPr>
            </a:lvl3pPr>
            <a:lvl4pPr indent="0" lvl="3" marL="0" algn="r">
              <a:buClr>
                <a:schemeClr val="lt1"/>
              </a:buClr>
              <a:buSzPts val="1266"/>
              <a:buFont typeface="Arial"/>
              <a:buNone/>
              <a:defRPr b="1" i="0" sz="1266" u="none" cap="none" strike="noStrike">
                <a:solidFill>
                  <a:schemeClr val="lt1"/>
                </a:solidFill>
                <a:latin typeface="Arial"/>
                <a:ea typeface="Arial"/>
                <a:cs typeface="Arial"/>
                <a:sym typeface="Arial"/>
              </a:defRPr>
            </a:lvl4pPr>
            <a:lvl5pPr indent="0" lvl="4" marL="0" algn="r">
              <a:buClr>
                <a:schemeClr val="lt1"/>
              </a:buClr>
              <a:buSzPts val="1266"/>
              <a:buFont typeface="Arial"/>
              <a:buNone/>
              <a:defRPr b="1" i="0" sz="1266" u="none" cap="none" strike="noStrike">
                <a:solidFill>
                  <a:schemeClr val="lt1"/>
                </a:solidFill>
                <a:latin typeface="Arial"/>
                <a:ea typeface="Arial"/>
                <a:cs typeface="Arial"/>
                <a:sym typeface="Arial"/>
              </a:defRPr>
            </a:lvl5pPr>
            <a:lvl6pPr indent="0" lvl="5" marL="0" algn="r">
              <a:buClr>
                <a:schemeClr val="lt1"/>
              </a:buClr>
              <a:buSzPts val="1266"/>
              <a:buFont typeface="Arial"/>
              <a:buNone/>
              <a:defRPr b="1" i="0" sz="1266" u="none" cap="none" strike="noStrike">
                <a:solidFill>
                  <a:schemeClr val="lt1"/>
                </a:solidFill>
                <a:latin typeface="Arial"/>
                <a:ea typeface="Arial"/>
                <a:cs typeface="Arial"/>
                <a:sym typeface="Arial"/>
              </a:defRPr>
            </a:lvl6pPr>
            <a:lvl7pPr indent="0" lvl="6" marL="0" algn="r">
              <a:buClr>
                <a:schemeClr val="lt1"/>
              </a:buClr>
              <a:buSzPts val="1266"/>
              <a:buFont typeface="Arial"/>
              <a:buNone/>
              <a:defRPr b="1" i="0" sz="1266" u="none" cap="none" strike="noStrike">
                <a:solidFill>
                  <a:schemeClr val="lt1"/>
                </a:solidFill>
                <a:latin typeface="Arial"/>
                <a:ea typeface="Arial"/>
                <a:cs typeface="Arial"/>
                <a:sym typeface="Arial"/>
              </a:defRPr>
            </a:lvl7pPr>
            <a:lvl8pPr indent="0" lvl="7" marL="0" algn="r">
              <a:buClr>
                <a:schemeClr val="lt1"/>
              </a:buClr>
              <a:buSzPts val="1266"/>
              <a:buFont typeface="Arial"/>
              <a:buNone/>
              <a:defRPr b="1" i="0" sz="1266" u="none" cap="none" strike="noStrike">
                <a:solidFill>
                  <a:schemeClr val="lt1"/>
                </a:solidFill>
                <a:latin typeface="Arial"/>
                <a:ea typeface="Arial"/>
                <a:cs typeface="Arial"/>
                <a:sym typeface="Arial"/>
              </a:defRPr>
            </a:lvl8pPr>
            <a:lvl9pPr indent="0" lvl="8" marL="0" algn="r">
              <a:buClr>
                <a:schemeClr val="lt1"/>
              </a:buClr>
              <a:buSzPts val="1266"/>
              <a:buFont typeface="Arial"/>
              <a:buNone/>
              <a:defRPr b="1" i="0" sz="1266"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1">
            <a:alphaModFix/>
          </a:blip>
          <a:srcRect b="0" l="0" r="0" t="0"/>
          <a:stretch/>
        </p:blipFill>
        <p:spPr>
          <a:xfrm>
            <a:off x="2290" y="0"/>
            <a:ext cx="18283420" cy="10288588"/>
          </a:xfrm>
          <a:prstGeom prst="rect">
            <a:avLst/>
          </a:prstGeom>
          <a:noFill/>
          <a:ln>
            <a:noFill/>
          </a:ln>
        </p:spPr>
      </p:pic>
      <p:sp>
        <p:nvSpPr>
          <p:cNvPr id="11" name="Google Shape;11;p2"/>
          <p:cNvSpPr txBox="1"/>
          <p:nvPr>
            <p:ph idx="12" type="sldNum"/>
          </p:nvPr>
        </p:nvSpPr>
        <p:spPr>
          <a:xfrm>
            <a:off x="13747009" y="9718093"/>
            <a:ext cx="4114855" cy="547676"/>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66" u="none" cap="none" strike="noStrike">
                <a:solidFill>
                  <a:schemeClr val="lt1"/>
                </a:solidFill>
                <a:latin typeface="Arial"/>
                <a:ea typeface="Arial"/>
                <a:cs typeface="Arial"/>
                <a:sym typeface="Arial"/>
              </a:defRPr>
            </a:lvl1pPr>
            <a:lvl2pPr indent="0" lvl="1" marL="0" marR="0" rtl="0" algn="r">
              <a:spcBef>
                <a:spcPts val="0"/>
              </a:spcBef>
              <a:buNone/>
              <a:defRPr b="1" i="0" sz="1266" u="none" cap="none" strike="noStrike">
                <a:solidFill>
                  <a:schemeClr val="lt1"/>
                </a:solidFill>
                <a:latin typeface="Arial"/>
                <a:ea typeface="Arial"/>
                <a:cs typeface="Arial"/>
                <a:sym typeface="Arial"/>
              </a:defRPr>
            </a:lvl2pPr>
            <a:lvl3pPr indent="0" lvl="2" marL="0" marR="0" rtl="0" algn="r">
              <a:spcBef>
                <a:spcPts val="0"/>
              </a:spcBef>
              <a:buNone/>
              <a:defRPr b="1" i="0" sz="1266" u="none" cap="none" strike="noStrike">
                <a:solidFill>
                  <a:schemeClr val="lt1"/>
                </a:solidFill>
                <a:latin typeface="Arial"/>
                <a:ea typeface="Arial"/>
                <a:cs typeface="Arial"/>
                <a:sym typeface="Arial"/>
              </a:defRPr>
            </a:lvl3pPr>
            <a:lvl4pPr indent="0" lvl="3" marL="0" marR="0" rtl="0" algn="r">
              <a:spcBef>
                <a:spcPts val="0"/>
              </a:spcBef>
              <a:buNone/>
              <a:defRPr b="1" i="0" sz="1266" u="none" cap="none" strike="noStrike">
                <a:solidFill>
                  <a:schemeClr val="lt1"/>
                </a:solidFill>
                <a:latin typeface="Arial"/>
                <a:ea typeface="Arial"/>
                <a:cs typeface="Arial"/>
                <a:sym typeface="Arial"/>
              </a:defRPr>
            </a:lvl4pPr>
            <a:lvl5pPr indent="0" lvl="4" marL="0" marR="0" rtl="0" algn="r">
              <a:spcBef>
                <a:spcPts val="0"/>
              </a:spcBef>
              <a:buNone/>
              <a:defRPr b="1" i="0" sz="1266" u="none" cap="none" strike="noStrike">
                <a:solidFill>
                  <a:schemeClr val="lt1"/>
                </a:solidFill>
                <a:latin typeface="Arial"/>
                <a:ea typeface="Arial"/>
                <a:cs typeface="Arial"/>
                <a:sym typeface="Arial"/>
              </a:defRPr>
            </a:lvl5pPr>
            <a:lvl6pPr indent="0" lvl="5" marL="0" marR="0" rtl="0" algn="r">
              <a:spcBef>
                <a:spcPts val="0"/>
              </a:spcBef>
              <a:buNone/>
              <a:defRPr b="1" i="0" sz="1266" u="none" cap="none" strike="noStrike">
                <a:solidFill>
                  <a:schemeClr val="lt1"/>
                </a:solidFill>
                <a:latin typeface="Arial"/>
                <a:ea typeface="Arial"/>
                <a:cs typeface="Arial"/>
                <a:sym typeface="Arial"/>
              </a:defRPr>
            </a:lvl6pPr>
            <a:lvl7pPr indent="0" lvl="6" marL="0" marR="0" rtl="0" algn="r">
              <a:spcBef>
                <a:spcPts val="0"/>
              </a:spcBef>
              <a:buNone/>
              <a:defRPr b="1" i="0" sz="1266" u="none" cap="none" strike="noStrike">
                <a:solidFill>
                  <a:schemeClr val="lt1"/>
                </a:solidFill>
                <a:latin typeface="Arial"/>
                <a:ea typeface="Arial"/>
                <a:cs typeface="Arial"/>
                <a:sym typeface="Arial"/>
              </a:defRPr>
            </a:lvl7pPr>
            <a:lvl8pPr indent="0" lvl="7" marL="0" marR="0" rtl="0" algn="r">
              <a:spcBef>
                <a:spcPts val="0"/>
              </a:spcBef>
              <a:buNone/>
              <a:defRPr b="1" i="0" sz="1266" u="none" cap="none" strike="noStrike">
                <a:solidFill>
                  <a:schemeClr val="lt1"/>
                </a:solidFill>
                <a:latin typeface="Arial"/>
                <a:ea typeface="Arial"/>
                <a:cs typeface="Arial"/>
                <a:sym typeface="Arial"/>
              </a:defRPr>
            </a:lvl8pPr>
            <a:lvl9pPr indent="0" lvl="8" marL="0" marR="0" rtl="0" algn="r">
              <a:spcBef>
                <a:spcPts val="0"/>
              </a:spcBef>
              <a:buNone/>
              <a:defRPr b="1" i="0" sz="1266"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12" name="Google Shape;12;p2"/>
          <p:cNvSpPr txBox="1"/>
          <p:nvPr>
            <p:ph type="title"/>
          </p:nvPr>
        </p:nvSpPr>
        <p:spPr>
          <a:xfrm>
            <a:off x="2157684" y="155681"/>
            <a:ext cx="15132302" cy="71984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nvSpPr>
        <p:spPr>
          <a:xfrm>
            <a:off x="1518212" y="9602094"/>
            <a:ext cx="4114800" cy="547772"/>
          </a:xfrm>
          <a:prstGeom prst="rect">
            <a:avLst/>
          </a:prstGeom>
          <a:noFill/>
          <a:ln>
            <a:noFill/>
          </a:ln>
        </p:spPr>
        <p:txBody>
          <a:bodyPr anchorCtr="0" anchor="ctr" bIns="48225" lIns="96450" spcFirstLastPara="1" rIns="96450" wrap="square" tIns="48225">
            <a:noAutofit/>
          </a:bodyPr>
          <a:lstStyle/>
          <a:p>
            <a:pPr indent="0" lvl="0" marL="0" marR="0" rtl="0" algn="l">
              <a:spcBef>
                <a:spcPts val="0"/>
              </a:spcBef>
              <a:spcAft>
                <a:spcPts val="0"/>
              </a:spcAft>
              <a:buNone/>
            </a:pPr>
            <a:r>
              <a:rPr b="0" i="0" lang="en-AU" sz="1266" u="none" cap="none" strike="noStrike">
                <a:solidFill>
                  <a:schemeClr val="lt1"/>
                </a:solidFill>
                <a:latin typeface="Arial"/>
                <a:ea typeface="Arial"/>
                <a:cs typeface="Arial"/>
                <a:sym typeface="Arial"/>
              </a:rPr>
              <a:t>Celebrating 50 years of </a:t>
            </a:r>
            <a:endParaRPr/>
          </a:p>
          <a:p>
            <a:pPr indent="0" lvl="0" marL="0" marR="0" rtl="0" algn="l">
              <a:spcBef>
                <a:spcPts val="0"/>
              </a:spcBef>
              <a:spcAft>
                <a:spcPts val="0"/>
              </a:spcAft>
              <a:buNone/>
            </a:pPr>
            <a:r>
              <a:rPr b="0" i="0" lang="en-AU" sz="1266" u="none" cap="none" strike="noStrike">
                <a:solidFill>
                  <a:schemeClr val="lt1"/>
                </a:solidFill>
                <a:latin typeface="Arial"/>
                <a:ea typeface="Arial"/>
                <a:cs typeface="Arial"/>
                <a:sym typeface="Arial"/>
              </a:rPr>
              <a:t>Defence Science &amp; Technology</a:t>
            </a:r>
            <a:endParaRPr/>
          </a:p>
        </p:txBody>
      </p:sp>
      <p:sp>
        <p:nvSpPr>
          <p:cNvPr id="14" name="Google Shape;14;p2"/>
          <p:cNvSpPr txBox="1"/>
          <p:nvPr/>
        </p:nvSpPr>
        <p:spPr>
          <a:xfrm>
            <a:off x="6378079" y="9602094"/>
            <a:ext cx="4114800" cy="547772"/>
          </a:xfrm>
          <a:prstGeom prst="rect">
            <a:avLst/>
          </a:prstGeom>
          <a:noFill/>
          <a:ln>
            <a:noFill/>
          </a:ln>
        </p:spPr>
        <p:txBody>
          <a:bodyPr anchorCtr="0" anchor="ctr" bIns="48225" lIns="96450" spcFirstLastPara="1" rIns="96450" wrap="square" tIns="48225">
            <a:noAutofit/>
          </a:bodyPr>
          <a:lstStyle/>
          <a:p>
            <a:pPr indent="0" lvl="0" marL="0" marR="0" rtl="0" algn="ctr">
              <a:spcBef>
                <a:spcPts val="0"/>
              </a:spcBef>
              <a:spcAft>
                <a:spcPts val="0"/>
              </a:spcAft>
              <a:buNone/>
            </a:pPr>
            <a:r>
              <a:rPr b="0" i="0" lang="en-AU" sz="1500" u="none" cap="none" strike="noStrike">
                <a:solidFill>
                  <a:schemeClr val="lt1"/>
                </a:solidFill>
                <a:latin typeface="Arial"/>
                <a:ea typeface="Arial"/>
                <a:cs typeface="Arial"/>
                <a:sym typeface="Arial"/>
              </a:rPr>
              <a:t>Official (Open)</a:t>
            </a:r>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hyperlink" Target="https://github.com/sonowhale/catkinWOS_ws.gi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hyperlink" Target="https://wiki.ros.org/ROS/Tutorials/MultipleMachin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hyperlink" Target="https://github.com/sonowhale/catkinPI_ws.gi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
          <p:cNvSpPr txBox="1"/>
          <p:nvPr>
            <p:ph idx="1" type="body"/>
          </p:nvPr>
        </p:nvSpPr>
        <p:spPr>
          <a:xfrm>
            <a:off x="570706" y="1466992"/>
            <a:ext cx="17069131" cy="8533507"/>
          </a:xfrm>
          <a:prstGeom prst="rect">
            <a:avLst/>
          </a:prstGeom>
          <a:noFill/>
          <a:ln>
            <a:noFill/>
          </a:ln>
        </p:spPr>
        <p:txBody>
          <a:bodyPr anchorCtr="0" anchor="t" bIns="182850" lIns="182850" spcFirstLastPara="1" rIns="182850" wrap="square" tIns="182850">
            <a:noAutofit/>
          </a:bodyPr>
          <a:lstStyle/>
          <a:p>
            <a:pPr indent="0" lvl="0" marL="0" rtl="0" algn="just">
              <a:lnSpc>
                <a:spcPct val="114000"/>
              </a:lnSpc>
              <a:spcBef>
                <a:spcPts val="0"/>
              </a:spcBef>
              <a:spcAft>
                <a:spcPts val="0"/>
              </a:spcAft>
              <a:buClr>
                <a:schemeClr val="accent1"/>
              </a:buClr>
              <a:buSzPts val="2400"/>
              <a:buFont typeface="Arial"/>
              <a:buNone/>
            </a:pPr>
            <a:r>
              <a:rPr lang="en-AU" sz="2400"/>
              <a:t>You’re enjoying your favourite breakfast on a beautiful morning when you heard a broadcast on the radio: “Citizens of Mindcraft, I solemnly report that a cave has collapsed, trapping an unknown number of miners in an uncharted cave!” As the Mayor and respected engineer in your community, you leap out of your chair and vow to save the day!</a:t>
            </a:r>
            <a:endParaRPr/>
          </a:p>
        </p:txBody>
      </p:sp>
      <p:sp>
        <p:nvSpPr>
          <p:cNvPr id="67" name="Google Shape;67;p1"/>
          <p:cNvSpPr txBox="1"/>
          <p:nvPr>
            <p:ph type="title"/>
          </p:nvPr>
        </p:nvSpPr>
        <p:spPr>
          <a:xfrm>
            <a:off x="1865852" y="288089"/>
            <a:ext cx="15773985" cy="719841"/>
          </a:xfrm>
          <a:prstGeom prst="rect">
            <a:avLst/>
          </a:prstGeom>
          <a:noFill/>
          <a:ln>
            <a:noFill/>
          </a:ln>
        </p:spPr>
        <p:txBody>
          <a:bodyPr anchorCtr="0" anchor="t" bIns="182850" lIns="182850" spcFirstLastPara="1" rIns="182850" wrap="square" tIns="182850">
            <a:normAutofit fontScale="90000"/>
          </a:bodyPr>
          <a:lstStyle/>
          <a:p>
            <a:pPr indent="0" lvl="0" marL="0" rtl="0" algn="l">
              <a:lnSpc>
                <a:spcPct val="90000"/>
              </a:lnSpc>
              <a:spcBef>
                <a:spcPts val="0"/>
              </a:spcBef>
              <a:spcAft>
                <a:spcPts val="0"/>
              </a:spcAft>
              <a:buClr>
                <a:schemeClr val="dk1"/>
              </a:buClr>
              <a:buSzPct val="100000"/>
              <a:buFont typeface="Arial"/>
              <a:buNone/>
            </a:pPr>
            <a:r>
              <a:rPr lang="en-AU"/>
              <a:t>Robotics WOS – Challenge Statement</a:t>
            </a:r>
            <a:endParaRPr/>
          </a:p>
        </p:txBody>
      </p:sp>
      <p:sp>
        <p:nvSpPr>
          <p:cNvPr id="68" name="Google Shape;68;p1"/>
          <p:cNvSpPr/>
          <p:nvPr/>
        </p:nvSpPr>
        <p:spPr>
          <a:xfrm>
            <a:off x="648163" y="2744965"/>
            <a:ext cx="11258550" cy="6372322"/>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l">
              <a:lnSpc>
                <a:spcPct val="114000"/>
              </a:lnSpc>
              <a:spcBef>
                <a:spcPts val="0"/>
              </a:spcBef>
              <a:spcAft>
                <a:spcPts val="0"/>
              </a:spcAft>
              <a:buNone/>
            </a:pPr>
            <a:r>
              <a:rPr b="0" i="0" lang="en-AU" sz="2400" u="none" cap="none" strike="noStrike">
                <a:solidFill>
                  <a:schemeClr val="dk1"/>
                </a:solidFill>
                <a:latin typeface="Arial"/>
                <a:ea typeface="Arial"/>
                <a:cs typeface="Arial"/>
                <a:sym typeface="Arial"/>
              </a:rPr>
              <a:t>After cracking your brains, you draft up a plan to design a search and rescue robot with the following features:</a:t>
            </a:r>
            <a:endParaRPr/>
          </a:p>
          <a:p>
            <a:pPr indent="-514350" lvl="0" marL="514350" marR="0" rtl="0" algn="l">
              <a:lnSpc>
                <a:spcPct val="114000"/>
              </a:lnSpc>
              <a:spcBef>
                <a:spcPts val="0"/>
              </a:spcBef>
              <a:spcAft>
                <a:spcPts val="0"/>
              </a:spcAft>
              <a:buClr>
                <a:schemeClr val="dk1"/>
              </a:buClr>
              <a:buSzPts val="2400"/>
              <a:buFont typeface="Arial"/>
              <a:buAutoNum type="arabicParenR"/>
            </a:pPr>
            <a:r>
              <a:rPr b="0" i="0" lang="en-AU" sz="2400" u="none" cap="none" strike="noStrike">
                <a:solidFill>
                  <a:schemeClr val="dk1"/>
                </a:solidFill>
                <a:latin typeface="Arial"/>
                <a:ea typeface="Arial"/>
                <a:cs typeface="Arial"/>
                <a:sym typeface="Arial"/>
              </a:rPr>
              <a:t>A lidar to map the environment of a gridded map</a:t>
            </a:r>
            <a:endParaRPr/>
          </a:p>
          <a:p>
            <a:pPr indent="-514350" lvl="0" marL="514350" marR="0" rtl="0" algn="l">
              <a:lnSpc>
                <a:spcPct val="114000"/>
              </a:lnSpc>
              <a:spcBef>
                <a:spcPts val="0"/>
              </a:spcBef>
              <a:spcAft>
                <a:spcPts val="0"/>
              </a:spcAft>
              <a:buClr>
                <a:schemeClr val="dk1"/>
              </a:buClr>
              <a:buSzPts val="2400"/>
              <a:buFont typeface="Arial"/>
              <a:buAutoNum type="arabicParenR"/>
            </a:pPr>
            <a:r>
              <a:rPr b="0" i="0" lang="en-AU" sz="2400" u="none" cap="none" strike="noStrike">
                <a:solidFill>
                  <a:schemeClr val="dk1"/>
                </a:solidFill>
                <a:latin typeface="Arial"/>
                <a:ea typeface="Arial"/>
                <a:cs typeface="Arial"/>
                <a:sym typeface="Arial"/>
              </a:rPr>
              <a:t>A LDR device to find any light source from miners’ hats</a:t>
            </a:r>
            <a:endParaRPr/>
          </a:p>
          <a:p>
            <a:pPr indent="-514350" lvl="0" marL="514350" marR="0" rtl="0" algn="l">
              <a:lnSpc>
                <a:spcPct val="114000"/>
              </a:lnSpc>
              <a:spcBef>
                <a:spcPts val="0"/>
              </a:spcBef>
              <a:spcAft>
                <a:spcPts val="0"/>
              </a:spcAft>
              <a:buClr>
                <a:schemeClr val="dk1"/>
              </a:buClr>
              <a:buSzPts val="2400"/>
              <a:buFont typeface="Arial"/>
              <a:buAutoNum type="arabicParenR"/>
            </a:pPr>
            <a:r>
              <a:rPr b="0" i="0" lang="en-AU" sz="2400" u="none" cap="none" strike="noStrike">
                <a:solidFill>
                  <a:schemeClr val="dk1"/>
                </a:solidFill>
                <a:latin typeface="Arial"/>
                <a:ea typeface="Arial"/>
                <a:cs typeface="Arial"/>
                <a:sym typeface="Arial"/>
              </a:rPr>
              <a:t>Wireless communication to transfer telemetry from the robot to a remote user</a:t>
            </a:r>
            <a:endParaRPr/>
          </a:p>
          <a:p>
            <a:pPr indent="-514350" lvl="0" marL="514350" marR="0" rtl="0" algn="l">
              <a:lnSpc>
                <a:spcPct val="114000"/>
              </a:lnSpc>
              <a:spcBef>
                <a:spcPts val="0"/>
              </a:spcBef>
              <a:spcAft>
                <a:spcPts val="0"/>
              </a:spcAft>
              <a:buClr>
                <a:schemeClr val="dk1"/>
              </a:buClr>
              <a:buSzPts val="2400"/>
              <a:buFont typeface="Arial"/>
              <a:buAutoNum type="arabicParenR"/>
            </a:pPr>
            <a:r>
              <a:rPr b="0" i="0" lang="en-AU" sz="2400" u="none" cap="none" strike="noStrike">
                <a:solidFill>
                  <a:schemeClr val="dk1"/>
                </a:solidFill>
                <a:latin typeface="Arial"/>
                <a:ea typeface="Arial"/>
                <a:cs typeface="Arial"/>
                <a:sym typeface="Arial"/>
              </a:rPr>
              <a:t>A mechanical mount to robustly hold and elevate the lidar</a:t>
            </a:r>
            <a:endParaRPr/>
          </a:p>
          <a:p>
            <a:pPr indent="0" lvl="0" marL="0" marR="0" rtl="0" algn="l">
              <a:lnSpc>
                <a:spcPct val="114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l">
              <a:lnSpc>
                <a:spcPct val="114000"/>
              </a:lnSpc>
              <a:spcBef>
                <a:spcPts val="0"/>
              </a:spcBef>
              <a:spcAft>
                <a:spcPts val="0"/>
              </a:spcAft>
              <a:buNone/>
            </a:pPr>
            <a:r>
              <a:rPr b="0" i="0" lang="en-AU" sz="2400" u="none" cap="none" strike="noStrike">
                <a:solidFill>
                  <a:schemeClr val="dk1"/>
                </a:solidFill>
                <a:latin typeface="Arial"/>
                <a:ea typeface="Arial"/>
                <a:cs typeface="Arial"/>
                <a:sym typeface="Arial"/>
              </a:rPr>
              <a:t>Luckily, the mining company has a fleet of remotely-operated vehicles that can traverse the tricky terrain in the cave. Your task is to equip and use the vehicle to </a:t>
            </a:r>
            <a:endParaRPr/>
          </a:p>
          <a:p>
            <a:pPr indent="-514350" lvl="0" marL="514350" marR="0" rtl="0" algn="l">
              <a:lnSpc>
                <a:spcPct val="114000"/>
              </a:lnSpc>
              <a:spcBef>
                <a:spcPts val="0"/>
              </a:spcBef>
              <a:spcAft>
                <a:spcPts val="0"/>
              </a:spcAft>
              <a:buClr>
                <a:schemeClr val="dk1"/>
              </a:buClr>
              <a:buSzPts val="2400"/>
              <a:buFont typeface="Arial"/>
              <a:buAutoNum type="arabicParenR"/>
            </a:pPr>
            <a:r>
              <a:rPr b="0" i="0" lang="en-AU" sz="2400" u="none" cap="none" strike="noStrike">
                <a:solidFill>
                  <a:schemeClr val="dk1"/>
                </a:solidFill>
                <a:latin typeface="Arial"/>
                <a:ea typeface="Arial"/>
                <a:cs typeface="Arial"/>
                <a:sym typeface="Arial"/>
              </a:rPr>
              <a:t>Produce a map of the cave to facilitate sending in a medical evacuation team</a:t>
            </a:r>
            <a:endParaRPr/>
          </a:p>
          <a:p>
            <a:pPr indent="-514350" lvl="0" marL="514350" marR="0" rtl="0" algn="l">
              <a:lnSpc>
                <a:spcPct val="114000"/>
              </a:lnSpc>
              <a:spcBef>
                <a:spcPts val="0"/>
              </a:spcBef>
              <a:spcAft>
                <a:spcPts val="0"/>
              </a:spcAft>
              <a:buClr>
                <a:schemeClr val="dk1"/>
              </a:buClr>
              <a:buSzPts val="2400"/>
              <a:buFont typeface="Arial"/>
              <a:buAutoNum type="arabicParenR"/>
            </a:pPr>
            <a:r>
              <a:rPr b="0" i="0" lang="en-AU" sz="2400" u="none" cap="none" strike="noStrike">
                <a:solidFill>
                  <a:schemeClr val="dk1"/>
                </a:solidFill>
                <a:latin typeface="Arial"/>
                <a:ea typeface="Arial"/>
                <a:cs typeface="Arial"/>
                <a:sym typeface="Arial"/>
              </a:rPr>
              <a:t>Mark on the gridded map where light from miners’ hats are located to focus rescue efforts</a:t>
            </a:r>
            <a:endParaRPr/>
          </a:p>
          <a:p>
            <a:pPr indent="-514350" lvl="0" marL="514350" marR="0" rtl="0" algn="l">
              <a:lnSpc>
                <a:spcPct val="114000"/>
              </a:lnSpc>
              <a:spcBef>
                <a:spcPts val="0"/>
              </a:spcBef>
              <a:spcAft>
                <a:spcPts val="0"/>
              </a:spcAft>
              <a:buClr>
                <a:schemeClr val="dk1"/>
              </a:buClr>
              <a:buSzPts val="2400"/>
              <a:buFont typeface="Arial"/>
              <a:buAutoNum type="arabicParenR"/>
            </a:pPr>
            <a:r>
              <a:rPr b="0" i="0" lang="en-AU" sz="2400" u="none" cap="none" strike="noStrike">
                <a:solidFill>
                  <a:schemeClr val="dk1"/>
                </a:solidFill>
                <a:latin typeface="Arial"/>
                <a:ea typeface="Arial"/>
                <a:cs typeface="Arial"/>
                <a:sym typeface="Arial"/>
              </a:rPr>
              <a:t>Avoid crashing into obstacles at all cost</a:t>
            </a:r>
            <a:endParaRPr/>
          </a:p>
          <a:p>
            <a:pPr indent="-514350" lvl="0" marL="514350" marR="0" rtl="0" algn="l">
              <a:lnSpc>
                <a:spcPct val="114000"/>
              </a:lnSpc>
              <a:spcBef>
                <a:spcPts val="0"/>
              </a:spcBef>
              <a:spcAft>
                <a:spcPts val="0"/>
              </a:spcAft>
              <a:buClr>
                <a:schemeClr val="dk1"/>
              </a:buClr>
              <a:buSzPts val="2400"/>
              <a:buFont typeface="Arial"/>
              <a:buAutoNum type="arabicParenR"/>
            </a:pPr>
            <a:r>
              <a:rPr b="0" i="0" lang="en-AU" sz="2400" u="none" cap="none" strike="noStrike">
                <a:solidFill>
                  <a:schemeClr val="dk1"/>
                </a:solidFill>
                <a:latin typeface="Arial"/>
                <a:ea typeface="Arial"/>
                <a:cs typeface="Arial"/>
                <a:sym typeface="Arial"/>
              </a:rPr>
              <a:t>Do it as quickly as possible – time is of the essence!</a:t>
            </a:r>
            <a:endParaRPr/>
          </a:p>
        </p:txBody>
      </p:sp>
      <p:graphicFrame>
        <p:nvGraphicFramePr>
          <p:cNvPr id="69" name="Google Shape;69;p1"/>
          <p:cNvGraphicFramePr/>
          <p:nvPr/>
        </p:nvGraphicFramePr>
        <p:xfrm>
          <a:off x="12361861" y="3698348"/>
          <a:ext cx="3000000" cy="3000000"/>
        </p:xfrm>
        <a:graphic>
          <a:graphicData uri="http://schemas.openxmlformats.org/drawingml/2006/table">
            <a:tbl>
              <a:tblPr>
                <a:noFill/>
                <a:tableStyleId>{302B1789-6DD9-448B-8861-C429C3001D81}</a:tableStyleId>
              </a:tblPr>
              <a:tblGrid>
                <a:gridCol w="645725"/>
                <a:gridCol w="645725"/>
                <a:gridCol w="645725"/>
                <a:gridCol w="645725"/>
                <a:gridCol w="645725"/>
                <a:gridCol w="645725"/>
                <a:gridCol w="645725"/>
                <a:gridCol w="645725"/>
              </a:tblGrid>
              <a:tr h="509775">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509775">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9775">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9775">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9775">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9775">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9775">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9775">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509775">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535275">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AU" sz="2900" u="none" cap="none" strike="noStrike">
                          <a:solidFill>
                            <a:srgbClr val="000000"/>
                          </a:solidFill>
                          <a:latin typeface="Calibri"/>
                          <a:ea typeface="Calibri"/>
                          <a:cs typeface="Calibri"/>
                          <a:sym typeface="Calibri"/>
                        </a:rPr>
                        <a:t> </a:t>
                      </a:r>
                      <a:endParaRPr/>
                    </a:p>
                  </a:txBody>
                  <a:tcPr marT="25500" marB="0" marR="25500" marL="2550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bl>
          </a:graphicData>
        </a:graphic>
      </p:graphicFrame>
      <p:pic>
        <p:nvPicPr>
          <p:cNvPr descr="Lightbulb" id="70" name="Google Shape;70;p1"/>
          <p:cNvPicPr preferRelativeResize="0"/>
          <p:nvPr/>
        </p:nvPicPr>
        <p:blipFill rotWithShape="1">
          <a:blip r:embed="rId3">
            <a:alphaModFix/>
          </a:blip>
          <a:srcRect b="0" l="0" r="0" t="0"/>
          <a:stretch/>
        </p:blipFill>
        <p:spPr>
          <a:xfrm>
            <a:off x="16316325" y="6764007"/>
            <a:ext cx="457200" cy="457200"/>
          </a:xfrm>
          <a:prstGeom prst="rect">
            <a:avLst/>
          </a:prstGeom>
          <a:noFill/>
          <a:ln>
            <a:noFill/>
          </a:ln>
        </p:spPr>
      </p:pic>
      <p:pic>
        <p:nvPicPr>
          <p:cNvPr descr="Excavator" id="71" name="Google Shape;71;p1"/>
          <p:cNvPicPr preferRelativeResize="0"/>
          <p:nvPr/>
        </p:nvPicPr>
        <p:blipFill rotWithShape="1">
          <a:blip r:embed="rId4">
            <a:alphaModFix/>
          </a:blip>
          <a:srcRect b="0" l="0" r="0" t="0"/>
          <a:stretch/>
        </p:blipFill>
        <p:spPr>
          <a:xfrm>
            <a:off x="12361861" y="7106907"/>
            <a:ext cx="637712" cy="6377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3508007a00_5_210"/>
          <p:cNvSpPr txBox="1"/>
          <p:nvPr>
            <p:ph type="title"/>
          </p:nvPr>
        </p:nvSpPr>
        <p:spPr>
          <a:xfrm>
            <a:off x="1835325" y="219737"/>
            <a:ext cx="17041200" cy="114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AU"/>
              <a:t>Why change the ~/.bashrc?</a:t>
            </a:r>
            <a:endParaRPr/>
          </a:p>
        </p:txBody>
      </p:sp>
      <p:sp>
        <p:nvSpPr>
          <p:cNvPr id="175" name="Google Shape;175;g13508007a00_5_210"/>
          <p:cNvSpPr txBox="1"/>
          <p:nvPr>
            <p:ph idx="1" type="body"/>
          </p:nvPr>
        </p:nvSpPr>
        <p:spPr>
          <a:xfrm>
            <a:off x="623400" y="2305304"/>
            <a:ext cx="17041200" cy="28260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lang="en-AU" sz="2800">
                <a:solidFill>
                  <a:srgbClr val="595959"/>
                </a:solidFill>
              </a:rPr>
              <a:t>We have been adding alot of commands into ~/.bashrc, such as</a:t>
            </a:r>
            <a:br>
              <a:rPr lang="en-AU" sz="2800">
                <a:solidFill>
                  <a:srgbClr val="595959"/>
                </a:solidFill>
              </a:rPr>
            </a:br>
            <a:r>
              <a:rPr b="1" lang="en-AU" sz="2800">
                <a:solidFill>
                  <a:srgbClr val="595959"/>
                </a:solidFill>
              </a:rPr>
              <a:t>echo    “source    ~/catkin_ws/devel/setup.bash”    &gt;&gt;     ~/.bashrc</a:t>
            </a:r>
            <a:endParaRPr b="1" sz="2800">
              <a:solidFill>
                <a:srgbClr val="595959"/>
              </a:solidFill>
            </a:endParaRPr>
          </a:p>
          <a:p>
            <a:pPr indent="0" lvl="0" marL="0" rtl="0" algn="l">
              <a:lnSpc>
                <a:spcPct val="115000"/>
              </a:lnSpc>
              <a:spcBef>
                <a:spcPts val="1200"/>
              </a:spcBef>
              <a:spcAft>
                <a:spcPts val="0"/>
              </a:spcAft>
              <a:buNone/>
            </a:pPr>
            <a:r>
              <a:t/>
            </a:r>
            <a:endParaRPr sz="2800">
              <a:solidFill>
                <a:srgbClr val="595959"/>
              </a:solidFill>
            </a:endParaRPr>
          </a:p>
          <a:p>
            <a:pPr indent="0" lvl="0" marL="0" rtl="0" algn="l">
              <a:lnSpc>
                <a:spcPct val="115000"/>
              </a:lnSpc>
              <a:spcBef>
                <a:spcPts val="1200"/>
              </a:spcBef>
              <a:spcAft>
                <a:spcPts val="0"/>
              </a:spcAft>
              <a:buNone/>
            </a:pPr>
            <a:r>
              <a:t/>
            </a:r>
            <a:endParaRPr sz="2800">
              <a:solidFill>
                <a:srgbClr val="595959"/>
              </a:solidFill>
            </a:endParaRPr>
          </a:p>
          <a:p>
            <a:pPr indent="0" lvl="0" marL="0" rtl="0" algn="l">
              <a:spcBef>
                <a:spcPts val="1200"/>
              </a:spcBef>
              <a:spcAft>
                <a:spcPts val="0"/>
              </a:spcAft>
              <a:buNone/>
            </a:pPr>
            <a:r>
              <a:t/>
            </a:r>
            <a:endParaRPr sz="2800"/>
          </a:p>
        </p:txBody>
      </p:sp>
      <p:sp>
        <p:nvSpPr>
          <p:cNvPr id="176" name="Google Shape;176;g13508007a00_5_210"/>
          <p:cNvSpPr txBox="1"/>
          <p:nvPr>
            <p:ph idx="12" type="sldNum"/>
          </p:nvPr>
        </p:nvSpPr>
        <p:spPr>
          <a:xfrm>
            <a:off x="16944916" y="9327873"/>
            <a:ext cx="1097400" cy="78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chemeClr val="lt1"/>
              </a:buClr>
              <a:buSzPts val="1266"/>
              <a:buFont typeface="Arial"/>
              <a:buNone/>
            </a:pPr>
            <a:fld id="{00000000-1234-1234-1234-123412341234}" type="slidenum">
              <a:rPr lang="en-AU"/>
              <a:t>‹#›</a:t>
            </a:fld>
            <a:endParaRPr/>
          </a:p>
        </p:txBody>
      </p:sp>
      <p:cxnSp>
        <p:nvCxnSpPr>
          <p:cNvPr id="177" name="Google Shape;177;g13508007a00_5_210"/>
          <p:cNvCxnSpPr/>
          <p:nvPr/>
        </p:nvCxnSpPr>
        <p:spPr>
          <a:xfrm rot="10800000">
            <a:off x="4770425" y="3379675"/>
            <a:ext cx="1057200" cy="206100"/>
          </a:xfrm>
          <a:prstGeom prst="straightConnector1">
            <a:avLst/>
          </a:prstGeom>
          <a:noFill/>
          <a:ln cap="flat" cmpd="sng" w="38100">
            <a:solidFill>
              <a:schemeClr val="accent1"/>
            </a:solidFill>
            <a:prstDash val="solid"/>
            <a:round/>
            <a:headEnd len="med" w="med" type="none"/>
            <a:tailEnd len="med" w="med" type="triangle"/>
          </a:ln>
        </p:spPr>
      </p:cxnSp>
      <p:sp>
        <p:nvSpPr>
          <p:cNvPr id="178" name="Google Shape;178;g13508007a00_5_210"/>
          <p:cNvSpPr txBox="1"/>
          <p:nvPr/>
        </p:nvSpPr>
        <p:spPr>
          <a:xfrm>
            <a:off x="5956525" y="3379675"/>
            <a:ext cx="1208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AU" sz="2800"/>
              <a:t>source</a:t>
            </a:r>
            <a:r>
              <a:rPr lang="en-AU" sz="2800"/>
              <a:t> tells the shell environment to RUN the following .bash script</a:t>
            </a:r>
            <a:endParaRPr sz="2800"/>
          </a:p>
        </p:txBody>
      </p:sp>
      <p:cxnSp>
        <p:nvCxnSpPr>
          <p:cNvPr id="179" name="Google Shape;179;g13508007a00_5_210"/>
          <p:cNvCxnSpPr/>
          <p:nvPr/>
        </p:nvCxnSpPr>
        <p:spPr>
          <a:xfrm rot="10800000">
            <a:off x="1342050" y="3431850"/>
            <a:ext cx="515700" cy="515700"/>
          </a:xfrm>
          <a:prstGeom prst="straightConnector1">
            <a:avLst/>
          </a:prstGeom>
          <a:noFill/>
          <a:ln cap="flat" cmpd="sng" w="38100">
            <a:solidFill>
              <a:srgbClr val="FF0000"/>
            </a:solidFill>
            <a:prstDash val="solid"/>
            <a:round/>
            <a:headEnd len="med" w="med" type="none"/>
            <a:tailEnd len="med" w="med" type="triangle"/>
          </a:ln>
        </p:spPr>
      </p:cxnSp>
      <p:sp>
        <p:nvSpPr>
          <p:cNvPr id="180" name="Google Shape;180;g13508007a00_5_210"/>
          <p:cNvSpPr txBox="1"/>
          <p:nvPr/>
        </p:nvSpPr>
        <p:spPr>
          <a:xfrm>
            <a:off x="623400" y="4048400"/>
            <a:ext cx="1152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AU" sz="2800"/>
              <a:t>echo</a:t>
            </a:r>
            <a:r>
              <a:rPr lang="en-AU" sz="2800"/>
              <a:t> means to add the following string into the ~/.bashrc file</a:t>
            </a:r>
            <a:endParaRPr sz="2800"/>
          </a:p>
        </p:txBody>
      </p:sp>
      <p:cxnSp>
        <p:nvCxnSpPr>
          <p:cNvPr id="181" name="Google Shape;181;g13508007a00_5_210"/>
          <p:cNvCxnSpPr/>
          <p:nvPr/>
        </p:nvCxnSpPr>
        <p:spPr>
          <a:xfrm>
            <a:off x="2243375" y="3274800"/>
            <a:ext cx="7890600" cy="0"/>
          </a:xfrm>
          <a:prstGeom prst="straightConnector1">
            <a:avLst/>
          </a:prstGeom>
          <a:noFill/>
          <a:ln cap="flat" cmpd="sng" w="9525">
            <a:solidFill>
              <a:srgbClr val="FF0000"/>
            </a:solidFill>
            <a:prstDash val="solid"/>
            <a:round/>
            <a:headEnd len="med" w="med" type="none"/>
            <a:tailEnd len="med" w="med" type="none"/>
          </a:ln>
        </p:spPr>
      </p:cxnSp>
      <p:pic>
        <p:nvPicPr>
          <p:cNvPr id="182" name="Google Shape;182;g13508007a00_5_210"/>
          <p:cNvPicPr preferRelativeResize="0"/>
          <p:nvPr/>
        </p:nvPicPr>
        <p:blipFill>
          <a:blip r:embed="rId3">
            <a:alphaModFix/>
          </a:blip>
          <a:stretch>
            <a:fillRect/>
          </a:stretch>
        </p:blipFill>
        <p:spPr>
          <a:xfrm>
            <a:off x="623400" y="6271851"/>
            <a:ext cx="2190853" cy="1412375"/>
          </a:xfrm>
          <a:prstGeom prst="rect">
            <a:avLst/>
          </a:prstGeom>
          <a:noFill/>
          <a:ln>
            <a:noFill/>
          </a:ln>
        </p:spPr>
      </p:pic>
      <p:pic>
        <p:nvPicPr>
          <p:cNvPr id="183" name="Google Shape;183;g13508007a00_5_210"/>
          <p:cNvPicPr preferRelativeResize="0"/>
          <p:nvPr/>
        </p:nvPicPr>
        <p:blipFill>
          <a:blip r:embed="rId4">
            <a:alphaModFix/>
          </a:blip>
          <a:stretch>
            <a:fillRect/>
          </a:stretch>
        </p:blipFill>
        <p:spPr>
          <a:xfrm>
            <a:off x="7573193" y="5437601"/>
            <a:ext cx="1273910" cy="1273915"/>
          </a:xfrm>
          <a:prstGeom prst="rect">
            <a:avLst/>
          </a:prstGeom>
          <a:noFill/>
          <a:ln>
            <a:noFill/>
          </a:ln>
        </p:spPr>
      </p:pic>
      <p:cxnSp>
        <p:nvCxnSpPr>
          <p:cNvPr id="184" name="Google Shape;184;g13508007a00_5_210"/>
          <p:cNvCxnSpPr/>
          <p:nvPr/>
        </p:nvCxnSpPr>
        <p:spPr>
          <a:xfrm flipH="1">
            <a:off x="3136663" y="6601200"/>
            <a:ext cx="3817500" cy="453600"/>
          </a:xfrm>
          <a:prstGeom prst="straightConnector1">
            <a:avLst/>
          </a:prstGeom>
          <a:noFill/>
          <a:ln cap="flat" cmpd="sng" w="9525">
            <a:solidFill>
              <a:schemeClr val="dk2"/>
            </a:solidFill>
            <a:prstDash val="solid"/>
            <a:round/>
            <a:headEnd len="med" w="med" type="none"/>
            <a:tailEnd len="med" w="med" type="triangle"/>
          </a:ln>
        </p:spPr>
      </p:cxnSp>
      <p:cxnSp>
        <p:nvCxnSpPr>
          <p:cNvPr id="185" name="Google Shape;185;g13508007a00_5_210"/>
          <p:cNvCxnSpPr/>
          <p:nvPr/>
        </p:nvCxnSpPr>
        <p:spPr>
          <a:xfrm rot="10800000">
            <a:off x="3115800" y="7426350"/>
            <a:ext cx="3859500" cy="709200"/>
          </a:xfrm>
          <a:prstGeom prst="straightConnector1">
            <a:avLst/>
          </a:prstGeom>
          <a:noFill/>
          <a:ln cap="flat" cmpd="sng" w="9525">
            <a:solidFill>
              <a:schemeClr val="dk2"/>
            </a:solidFill>
            <a:prstDash val="solid"/>
            <a:round/>
            <a:headEnd len="med" w="med" type="none"/>
            <a:tailEnd len="med" w="med" type="triangle"/>
          </a:ln>
        </p:spPr>
      </p:cxnSp>
      <p:pic>
        <p:nvPicPr>
          <p:cNvPr id="186" name="Google Shape;186;g13508007a00_5_210"/>
          <p:cNvPicPr preferRelativeResize="0"/>
          <p:nvPr/>
        </p:nvPicPr>
        <p:blipFill>
          <a:blip r:embed="rId4">
            <a:alphaModFix/>
          </a:blip>
          <a:stretch>
            <a:fillRect/>
          </a:stretch>
        </p:blipFill>
        <p:spPr>
          <a:xfrm>
            <a:off x="7573172" y="7292237"/>
            <a:ext cx="1273910" cy="1273915"/>
          </a:xfrm>
          <a:prstGeom prst="rect">
            <a:avLst/>
          </a:prstGeom>
          <a:noFill/>
          <a:ln>
            <a:noFill/>
          </a:ln>
        </p:spPr>
      </p:pic>
      <p:sp>
        <p:nvSpPr>
          <p:cNvPr id="187" name="Google Shape;187;g13508007a00_5_210"/>
          <p:cNvSpPr txBox="1"/>
          <p:nvPr/>
        </p:nvSpPr>
        <p:spPr>
          <a:xfrm>
            <a:off x="6647450" y="6627900"/>
            <a:ext cx="3125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AU" sz="2400"/>
              <a:t>opt/ros/noetic/share</a:t>
            </a:r>
            <a:endParaRPr sz="2400"/>
          </a:p>
        </p:txBody>
      </p:sp>
      <p:sp>
        <p:nvSpPr>
          <p:cNvPr id="188" name="Google Shape;188;g13508007a00_5_210"/>
          <p:cNvSpPr txBox="1"/>
          <p:nvPr/>
        </p:nvSpPr>
        <p:spPr>
          <a:xfrm rot="1886">
            <a:off x="3553623" y="6781800"/>
            <a:ext cx="3280200" cy="12006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AU" sz="2200"/>
              <a:t>made known by running </a:t>
            </a:r>
            <a:r>
              <a:rPr i="1" lang="en-AU" sz="2200"/>
              <a:t>source </a:t>
            </a:r>
            <a:r>
              <a:rPr lang="en-AU" sz="2200"/>
              <a:t>~/X/</a:t>
            </a:r>
            <a:r>
              <a:rPr lang="en-AU" sz="2200">
                <a:solidFill>
                  <a:schemeClr val="accent2"/>
                </a:solidFill>
              </a:rPr>
              <a:t>devel/setup.bash</a:t>
            </a:r>
            <a:endParaRPr sz="2200">
              <a:solidFill>
                <a:schemeClr val="accent2"/>
              </a:solidFill>
            </a:endParaRPr>
          </a:p>
        </p:txBody>
      </p:sp>
      <p:sp>
        <p:nvSpPr>
          <p:cNvPr id="189" name="Google Shape;189;g13508007a00_5_210"/>
          <p:cNvSpPr txBox="1"/>
          <p:nvPr/>
        </p:nvSpPr>
        <p:spPr>
          <a:xfrm>
            <a:off x="6647450" y="8379900"/>
            <a:ext cx="3280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AU" sz="2400"/>
              <a:t>catkin_ws/src</a:t>
            </a:r>
            <a:endParaRPr sz="2400"/>
          </a:p>
        </p:txBody>
      </p:sp>
      <p:sp>
        <p:nvSpPr>
          <p:cNvPr id="190" name="Google Shape;190;g13508007a00_5_210"/>
          <p:cNvSpPr txBox="1"/>
          <p:nvPr/>
        </p:nvSpPr>
        <p:spPr>
          <a:xfrm>
            <a:off x="361000" y="7918200"/>
            <a:ext cx="294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1800"/>
              <a:t>ROS_PACKAGE_PATH</a:t>
            </a:r>
            <a:endParaRPr b="1" sz="1800"/>
          </a:p>
        </p:txBody>
      </p:sp>
      <p:pic>
        <p:nvPicPr>
          <p:cNvPr id="191" name="Google Shape;191;g13508007a00_5_210"/>
          <p:cNvPicPr preferRelativeResize="0"/>
          <p:nvPr/>
        </p:nvPicPr>
        <p:blipFill>
          <a:blip r:embed="rId3">
            <a:alphaModFix/>
          </a:blip>
          <a:stretch>
            <a:fillRect/>
          </a:stretch>
        </p:blipFill>
        <p:spPr>
          <a:xfrm>
            <a:off x="11397400" y="5733987"/>
            <a:ext cx="3859500" cy="2488104"/>
          </a:xfrm>
          <a:prstGeom prst="rect">
            <a:avLst/>
          </a:prstGeom>
          <a:noFill/>
          <a:ln>
            <a:noFill/>
          </a:ln>
        </p:spPr>
      </p:pic>
      <p:cxnSp>
        <p:nvCxnSpPr>
          <p:cNvPr id="192" name="Google Shape;192;g13508007a00_5_210"/>
          <p:cNvCxnSpPr/>
          <p:nvPr/>
        </p:nvCxnSpPr>
        <p:spPr>
          <a:xfrm>
            <a:off x="10443300" y="5260325"/>
            <a:ext cx="0" cy="3738900"/>
          </a:xfrm>
          <a:prstGeom prst="straightConnector1">
            <a:avLst/>
          </a:prstGeom>
          <a:noFill/>
          <a:ln cap="flat" cmpd="sng" w="38100">
            <a:solidFill>
              <a:schemeClr val="dk2"/>
            </a:solidFill>
            <a:prstDash val="solid"/>
            <a:round/>
            <a:headEnd len="med" w="med" type="none"/>
            <a:tailEnd len="med" w="med" type="none"/>
          </a:ln>
        </p:spPr>
      </p:cxnSp>
      <p:sp>
        <p:nvSpPr>
          <p:cNvPr id="193" name="Google Shape;193;g13508007a00_5_210"/>
          <p:cNvSpPr txBox="1"/>
          <p:nvPr/>
        </p:nvSpPr>
        <p:spPr>
          <a:xfrm>
            <a:off x="13253950" y="8379900"/>
            <a:ext cx="3125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AU" sz="2400"/>
              <a:t>New terminal</a:t>
            </a:r>
            <a:endParaRPr sz="2400"/>
          </a:p>
        </p:txBody>
      </p:sp>
      <p:grpSp>
        <p:nvGrpSpPr>
          <p:cNvPr id="194" name="Google Shape;194;g13508007a00_5_210"/>
          <p:cNvGrpSpPr/>
          <p:nvPr/>
        </p:nvGrpSpPr>
        <p:grpSpPr>
          <a:xfrm>
            <a:off x="15772705" y="5056292"/>
            <a:ext cx="1750692" cy="1750692"/>
            <a:chOff x="12686700" y="2558904"/>
            <a:chExt cx="2871400" cy="2871400"/>
          </a:xfrm>
        </p:grpSpPr>
        <p:pic>
          <p:nvPicPr>
            <p:cNvPr id="195" name="Google Shape;195;g13508007a00_5_210"/>
            <p:cNvPicPr preferRelativeResize="0"/>
            <p:nvPr/>
          </p:nvPicPr>
          <p:blipFill>
            <a:blip r:embed="rId5">
              <a:alphaModFix/>
            </a:blip>
            <a:stretch>
              <a:fillRect/>
            </a:stretch>
          </p:blipFill>
          <p:spPr>
            <a:xfrm>
              <a:off x="12686700" y="2558904"/>
              <a:ext cx="2871400" cy="2871400"/>
            </a:xfrm>
            <a:prstGeom prst="rect">
              <a:avLst/>
            </a:prstGeom>
            <a:noFill/>
            <a:ln>
              <a:noFill/>
            </a:ln>
          </p:spPr>
        </p:pic>
        <p:sp>
          <p:nvSpPr>
            <p:cNvPr id="196" name="Google Shape;196;g13508007a00_5_210"/>
            <p:cNvSpPr/>
            <p:nvPr/>
          </p:nvSpPr>
          <p:spPr>
            <a:xfrm>
              <a:off x="13614950" y="4280450"/>
              <a:ext cx="1547100" cy="55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700"/>
                <a:t>bashrc</a:t>
              </a:r>
              <a:endParaRPr b="1" sz="1700"/>
            </a:p>
          </p:txBody>
        </p:sp>
      </p:grpSp>
      <p:sp>
        <p:nvSpPr>
          <p:cNvPr id="197" name="Google Shape;197;g13508007a00_5_210"/>
          <p:cNvSpPr txBox="1"/>
          <p:nvPr/>
        </p:nvSpPr>
        <p:spPr>
          <a:xfrm>
            <a:off x="15342050" y="5994975"/>
            <a:ext cx="696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4800"/>
              <a:t>+</a:t>
            </a:r>
            <a:endParaRPr b="1" sz="4800"/>
          </a:p>
        </p:txBody>
      </p:sp>
      <p:sp>
        <p:nvSpPr>
          <p:cNvPr id="198" name="Google Shape;198;g13508007a00_5_210"/>
          <p:cNvSpPr txBox="1"/>
          <p:nvPr/>
        </p:nvSpPr>
        <p:spPr>
          <a:xfrm>
            <a:off x="15085350" y="7029488"/>
            <a:ext cx="312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AU"/>
              <a:t>a</a:t>
            </a:r>
            <a:r>
              <a:rPr lang="en-AU"/>
              <a:t>utomatically called</a:t>
            </a:r>
            <a:endParaRPr/>
          </a:p>
        </p:txBody>
      </p:sp>
      <p:pic>
        <p:nvPicPr>
          <p:cNvPr id="199" name="Google Shape;199;g13508007a00_5_210"/>
          <p:cNvPicPr preferRelativeResize="0"/>
          <p:nvPr/>
        </p:nvPicPr>
        <p:blipFill>
          <a:blip r:embed="rId4">
            <a:alphaModFix/>
          </a:blip>
          <a:stretch>
            <a:fillRect/>
          </a:stretch>
        </p:blipFill>
        <p:spPr>
          <a:xfrm>
            <a:off x="17249354" y="4341514"/>
            <a:ext cx="789759" cy="789774"/>
          </a:xfrm>
          <a:prstGeom prst="rect">
            <a:avLst/>
          </a:prstGeom>
          <a:noFill/>
          <a:ln>
            <a:noFill/>
          </a:ln>
        </p:spPr>
      </p:pic>
      <p:pic>
        <p:nvPicPr>
          <p:cNvPr id="200" name="Google Shape;200;g13508007a00_5_210"/>
          <p:cNvPicPr preferRelativeResize="0"/>
          <p:nvPr/>
        </p:nvPicPr>
        <p:blipFill>
          <a:blip r:embed="rId4">
            <a:alphaModFix/>
          </a:blip>
          <a:stretch>
            <a:fillRect/>
          </a:stretch>
        </p:blipFill>
        <p:spPr>
          <a:xfrm>
            <a:off x="16459588" y="4130900"/>
            <a:ext cx="789759" cy="789774"/>
          </a:xfrm>
          <a:prstGeom prst="rect">
            <a:avLst/>
          </a:prstGeom>
          <a:noFill/>
          <a:ln>
            <a:noFill/>
          </a:ln>
        </p:spPr>
      </p:pic>
      <p:cxnSp>
        <p:nvCxnSpPr>
          <p:cNvPr id="201" name="Google Shape;201;g13508007a00_5_210"/>
          <p:cNvCxnSpPr/>
          <p:nvPr/>
        </p:nvCxnSpPr>
        <p:spPr>
          <a:xfrm flipH="1">
            <a:off x="16481417" y="4828037"/>
            <a:ext cx="746100" cy="4323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13508007a00_4_1"/>
          <p:cNvSpPr/>
          <p:nvPr/>
        </p:nvSpPr>
        <p:spPr>
          <a:xfrm>
            <a:off x="4521225" y="3728400"/>
            <a:ext cx="3453000" cy="527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13508007a00_4_1"/>
          <p:cNvSpPr txBox="1"/>
          <p:nvPr>
            <p:ph type="title"/>
          </p:nvPr>
        </p:nvSpPr>
        <p:spPr>
          <a:xfrm>
            <a:off x="1835350" y="152412"/>
            <a:ext cx="17041200" cy="114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AU"/>
              <a:t>What did we do yesterday?</a:t>
            </a:r>
            <a:endParaRPr/>
          </a:p>
        </p:txBody>
      </p:sp>
      <p:sp>
        <p:nvSpPr>
          <p:cNvPr id="209" name="Google Shape;209;g13508007a00_4_1"/>
          <p:cNvSpPr txBox="1"/>
          <p:nvPr>
            <p:ph idx="12" type="sldNum"/>
          </p:nvPr>
        </p:nvSpPr>
        <p:spPr>
          <a:xfrm>
            <a:off x="16944916" y="9327873"/>
            <a:ext cx="1097400" cy="78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chemeClr val="lt1"/>
              </a:buClr>
              <a:buSzPts val="1266"/>
              <a:buFont typeface="Arial"/>
              <a:buNone/>
            </a:pPr>
            <a:fld id="{00000000-1234-1234-1234-123412341234}" type="slidenum">
              <a:rPr lang="en-AU"/>
              <a:t>‹#›</a:t>
            </a:fld>
            <a:endParaRPr/>
          </a:p>
        </p:txBody>
      </p:sp>
      <p:pic>
        <p:nvPicPr>
          <p:cNvPr id="210" name="Google Shape;210;g13508007a00_4_1"/>
          <p:cNvPicPr preferRelativeResize="0"/>
          <p:nvPr/>
        </p:nvPicPr>
        <p:blipFill>
          <a:blip r:embed="rId3">
            <a:alphaModFix/>
          </a:blip>
          <a:stretch>
            <a:fillRect/>
          </a:stretch>
        </p:blipFill>
        <p:spPr>
          <a:xfrm>
            <a:off x="4852988" y="3462785"/>
            <a:ext cx="2774376" cy="2774376"/>
          </a:xfrm>
          <a:prstGeom prst="rect">
            <a:avLst/>
          </a:prstGeom>
          <a:noFill/>
          <a:ln>
            <a:noFill/>
          </a:ln>
        </p:spPr>
      </p:pic>
      <p:pic>
        <p:nvPicPr>
          <p:cNvPr id="211" name="Google Shape;211;g13508007a00_4_1"/>
          <p:cNvPicPr preferRelativeResize="0"/>
          <p:nvPr/>
        </p:nvPicPr>
        <p:blipFill>
          <a:blip r:embed="rId4">
            <a:alphaModFix/>
          </a:blip>
          <a:stretch>
            <a:fillRect/>
          </a:stretch>
        </p:blipFill>
        <p:spPr>
          <a:xfrm>
            <a:off x="2712075" y="1634527"/>
            <a:ext cx="2986626" cy="1681251"/>
          </a:xfrm>
          <a:prstGeom prst="rect">
            <a:avLst/>
          </a:prstGeom>
          <a:noFill/>
          <a:ln>
            <a:noFill/>
          </a:ln>
        </p:spPr>
      </p:pic>
      <p:pic>
        <p:nvPicPr>
          <p:cNvPr id="212" name="Google Shape;212;g13508007a00_4_1"/>
          <p:cNvPicPr preferRelativeResize="0"/>
          <p:nvPr/>
        </p:nvPicPr>
        <p:blipFill>
          <a:blip r:embed="rId5">
            <a:alphaModFix/>
          </a:blip>
          <a:stretch>
            <a:fillRect/>
          </a:stretch>
        </p:blipFill>
        <p:spPr>
          <a:xfrm>
            <a:off x="852800" y="4059013"/>
            <a:ext cx="2321787" cy="1681251"/>
          </a:xfrm>
          <a:prstGeom prst="rect">
            <a:avLst/>
          </a:prstGeom>
          <a:noFill/>
          <a:ln>
            <a:noFill/>
          </a:ln>
        </p:spPr>
      </p:pic>
      <p:cxnSp>
        <p:nvCxnSpPr>
          <p:cNvPr id="213" name="Google Shape;213;g13508007a00_4_1"/>
          <p:cNvCxnSpPr/>
          <p:nvPr/>
        </p:nvCxnSpPr>
        <p:spPr>
          <a:xfrm flipH="1" rot="10800000">
            <a:off x="3016950" y="3429550"/>
            <a:ext cx="489900" cy="515700"/>
          </a:xfrm>
          <a:prstGeom prst="straightConnector1">
            <a:avLst/>
          </a:prstGeom>
          <a:noFill/>
          <a:ln cap="flat" cmpd="sng" w="38100">
            <a:solidFill>
              <a:schemeClr val="dk2"/>
            </a:solidFill>
            <a:prstDash val="solid"/>
            <a:round/>
            <a:headEnd len="med" w="med" type="triangle"/>
            <a:tailEnd len="med" w="med" type="triangle"/>
          </a:ln>
        </p:spPr>
      </p:cxnSp>
      <p:cxnSp>
        <p:nvCxnSpPr>
          <p:cNvPr id="214" name="Google Shape;214;g13508007a00_4_1"/>
          <p:cNvCxnSpPr/>
          <p:nvPr/>
        </p:nvCxnSpPr>
        <p:spPr>
          <a:xfrm rot="10800000">
            <a:off x="4704600" y="3379875"/>
            <a:ext cx="618900" cy="489900"/>
          </a:xfrm>
          <a:prstGeom prst="straightConnector1">
            <a:avLst/>
          </a:prstGeom>
          <a:noFill/>
          <a:ln cap="flat" cmpd="sng" w="38100">
            <a:solidFill>
              <a:schemeClr val="dk2"/>
            </a:solidFill>
            <a:prstDash val="solid"/>
            <a:round/>
            <a:headEnd len="med" w="med" type="triangle"/>
            <a:tailEnd len="med" w="med" type="triangle"/>
          </a:ln>
        </p:spPr>
      </p:cxnSp>
      <p:sp>
        <p:nvSpPr>
          <p:cNvPr id="215" name="Google Shape;215;g13508007a00_4_1"/>
          <p:cNvSpPr txBox="1"/>
          <p:nvPr/>
        </p:nvSpPr>
        <p:spPr>
          <a:xfrm>
            <a:off x="8973500" y="2320750"/>
            <a:ext cx="9068700" cy="23397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AutoNum type="arabicParenR"/>
            </a:pPr>
            <a:r>
              <a:rPr lang="en-AU" sz="2800"/>
              <a:t>SSH to remotely access the RaspberryPi and make changes via command line and </a:t>
            </a:r>
            <a:r>
              <a:rPr i="1" lang="en-AU" sz="2800"/>
              <a:t>nano</a:t>
            </a:r>
            <a:endParaRPr sz="2800"/>
          </a:p>
          <a:p>
            <a:pPr indent="0" lvl="0" marL="0" rtl="0" algn="l">
              <a:spcBef>
                <a:spcPts val="0"/>
              </a:spcBef>
              <a:spcAft>
                <a:spcPts val="0"/>
              </a:spcAft>
              <a:buNone/>
            </a:pPr>
            <a:r>
              <a:t/>
            </a:r>
            <a:endParaRPr sz="2800"/>
          </a:p>
          <a:p>
            <a:pPr indent="-406400" lvl="0" marL="457200" rtl="0" algn="l">
              <a:spcBef>
                <a:spcPts val="0"/>
              </a:spcBef>
              <a:spcAft>
                <a:spcPts val="0"/>
              </a:spcAft>
              <a:buSzPts val="2800"/>
              <a:buAutoNum type="arabicParenR"/>
            </a:pPr>
            <a:r>
              <a:rPr lang="en-AU" sz="2800"/>
              <a:t>We publish and subscribe ROS topics on different platforms over Wi-Fi</a:t>
            </a:r>
            <a:endParaRPr sz="2800"/>
          </a:p>
        </p:txBody>
      </p:sp>
      <p:sp>
        <p:nvSpPr>
          <p:cNvPr id="216" name="Google Shape;216;g13508007a00_4_1"/>
          <p:cNvSpPr txBox="1"/>
          <p:nvPr/>
        </p:nvSpPr>
        <p:spPr>
          <a:xfrm>
            <a:off x="287175" y="5967375"/>
            <a:ext cx="3453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AU" sz="1800"/>
              <a:t>ROS_MASTER_URI = PI</a:t>
            </a:r>
            <a:endParaRPr b="1" sz="1800"/>
          </a:p>
        </p:txBody>
      </p:sp>
      <p:sp>
        <p:nvSpPr>
          <p:cNvPr id="217" name="Google Shape;217;g13508007a00_4_1"/>
          <p:cNvSpPr txBox="1"/>
          <p:nvPr/>
        </p:nvSpPr>
        <p:spPr>
          <a:xfrm>
            <a:off x="4513663" y="6019225"/>
            <a:ext cx="3453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AU" sz="1800"/>
              <a:t>ROS_MASTER_URI = PI</a:t>
            </a:r>
            <a:endParaRPr b="1" sz="1800"/>
          </a:p>
        </p:txBody>
      </p:sp>
      <p:sp>
        <p:nvSpPr>
          <p:cNvPr id="218" name="Google Shape;218;g13508007a00_4_1"/>
          <p:cNvSpPr/>
          <p:nvPr/>
        </p:nvSpPr>
        <p:spPr>
          <a:xfrm>
            <a:off x="3509163" y="3728400"/>
            <a:ext cx="1392450" cy="567275"/>
          </a:xfrm>
          <a:custGeom>
            <a:rect b="b" l="l" r="r" t="t"/>
            <a:pathLst>
              <a:path extrusionOk="0" h="22691" w="55698">
                <a:moveTo>
                  <a:pt x="0" y="22691"/>
                </a:moveTo>
                <a:lnTo>
                  <a:pt x="25786" y="0"/>
                </a:lnTo>
                <a:lnTo>
                  <a:pt x="55698" y="19597"/>
                </a:lnTo>
              </a:path>
            </a:pathLst>
          </a:custGeom>
          <a:noFill/>
          <a:ln cap="flat" cmpd="sng" w="38100">
            <a:solidFill>
              <a:schemeClr val="accent2"/>
            </a:solidFill>
            <a:prstDash val="solid"/>
            <a:round/>
            <a:headEnd len="med" w="med" type="none"/>
            <a:tailEnd len="med" w="med" type="triangle"/>
          </a:ln>
        </p:spPr>
      </p:sp>
      <p:sp>
        <p:nvSpPr>
          <p:cNvPr id="219" name="Google Shape;219;g13508007a00_4_1"/>
          <p:cNvSpPr txBox="1"/>
          <p:nvPr/>
        </p:nvSpPr>
        <p:spPr>
          <a:xfrm>
            <a:off x="3631225" y="4086275"/>
            <a:ext cx="1097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AU" sz="2400">
                <a:solidFill>
                  <a:schemeClr val="accent2"/>
                </a:solidFill>
              </a:rPr>
              <a:t>ssh</a:t>
            </a:r>
            <a:endParaRPr sz="2400">
              <a:solidFill>
                <a:schemeClr val="accent2"/>
              </a:solidFill>
            </a:endParaRPr>
          </a:p>
        </p:txBody>
      </p:sp>
      <p:sp>
        <p:nvSpPr>
          <p:cNvPr id="220" name="Google Shape;220;g13508007a00_4_1"/>
          <p:cNvSpPr/>
          <p:nvPr/>
        </p:nvSpPr>
        <p:spPr>
          <a:xfrm>
            <a:off x="4925100" y="7967850"/>
            <a:ext cx="2702400" cy="567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700"/>
              <a:t>Topic 2 [/scan]</a:t>
            </a:r>
            <a:endParaRPr b="1" sz="1700"/>
          </a:p>
        </p:txBody>
      </p:sp>
      <p:sp>
        <p:nvSpPr>
          <p:cNvPr id="221" name="Google Shape;221;g13508007a00_4_1"/>
          <p:cNvSpPr/>
          <p:nvPr/>
        </p:nvSpPr>
        <p:spPr>
          <a:xfrm>
            <a:off x="4925100" y="7168475"/>
            <a:ext cx="2702400" cy="567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700"/>
              <a:t>Topic 1 [/LDR_outputs]</a:t>
            </a:r>
            <a:endParaRPr b="1" sz="1700"/>
          </a:p>
        </p:txBody>
      </p:sp>
      <p:pic>
        <p:nvPicPr>
          <p:cNvPr id="222" name="Google Shape;222;g13508007a00_4_1"/>
          <p:cNvPicPr preferRelativeResize="0"/>
          <p:nvPr/>
        </p:nvPicPr>
        <p:blipFill>
          <a:blip r:embed="rId6">
            <a:alphaModFix/>
          </a:blip>
          <a:stretch>
            <a:fillRect/>
          </a:stretch>
        </p:blipFill>
        <p:spPr>
          <a:xfrm>
            <a:off x="9931650" y="7410875"/>
            <a:ext cx="1681248" cy="1681248"/>
          </a:xfrm>
          <a:prstGeom prst="rect">
            <a:avLst/>
          </a:prstGeom>
          <a:noFill/>
          <a:ln>
            <a:noFill/>
          </a:ln>
        </p:spPr>
      </p:pic>
      <p:sp>
        <p:nvSpPr>
          <p:cNvPr id="223" name="Google Shape;223;g13508007a00_4_1"/>
          <p:cNvSpPr/>
          <p:nvPr/>
        </p:nvSpPr>
        <p:spPr>
          <a:xfrm>
            <a:off x="9279025" y="7581000"/>
            <a:ext cx="2986500" cy="1341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 name="Google Shape;224;g13508007a00_4_1"/>
          <p:cNvCxnSpPr>
            <a:stCxn id="223" idx="2"/>
            <a:endCxn id="220" idx="3"/>
          </p:cNvCxnSpPr>
          <p:nvPr/>
        </p:nvCxnSpPr>
        <p:spPr>
          <a:xfrm rot="10800000">
            <a:off x="7627525" y="8251500"/>
            <a:ext cx="1651500" cy="0"/>
          </a:xfrm>
          <a:prstGeom prst="straightConnector1">
            <a:avLst/>
          </a:prstGeom>
          <a:noFill/>
          <a:ln cap="flat" cmpd="sng" w="38100">
            <a:solidFill>
              <a:schemeClr val="dk2"/>
            </a:solidFill>
            <a:prstDash val="solid"/>
            <a:round/>
            <a:headEnd len="med" w="med" type="none"/>
            <a:tailEnd len="med" w="med" type="triangle"/>
          </a:ln>
        </p:spPr>
      </p:cxnSp>
      <p:pic>
        <p:nvPicPr>
          <p:cNvPr id="225" name="Google Shape;225;g13508007a00_4_1"/>
          <p:cNvPicPr preferRelativeResize="0"/>
          <p:nvPr/>
        </p:nvPicPr>
        <p:blipFill>
          <a:blip r:embed="rId7">
            <a:alphaModFix/>
          </a:blip>
          <a:stretch>
            <a:fillRect/>
          </a:stretch>
        </p:blipFill>
        <p:spPr>
          <a:xfrm>
            <a:off x="10076050" y="6230006"/>
            <a:ext cx="1392450" cy="870281"/>
          </a:xfrm>
          <a:prstGeom prst="rect">
            <a:avLst/>
          </a:prstGeom>
          <a:noFill/>
          <a:ln>
            <a:noFill/>
          </a:ln>
        </p:spPr>
      </p:pic>
      <p:sp>
        <p:nvSpPr>
          <p:cNvPr id="226" name="Google Shape;226;g13508007a00_4_1"/>
          <p:cNvSpPr/>
          <p:nvPr/>
        </p:nvSpPr>
        <p:spPr>
          <a:xfrm>
            <a:off x="9279025" y="5994650"/>
            <a:ext cx="2986500" cy="1341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g13508007a00_4_1"/>
          <p:cNvCxnSpPr>
            <a:stCxn id="226" idx="2"/>
            <a:endCxn id="221" idx="3"/>
          </p:cNvCxnSpPr>
          <p:nvPr/>
        </p:nvCxnSpPr>
        <p:spPr>
          <a:xfrm flipH="1">
            <a:off x="7627525" y="6665150"/>
            <a:ext cx="1651500" cy="786900"/>
          </a:xfrm>
          <a:prstGeom prst="straightConnector1">
            <a:avLst/>
          </a:prstGeom>
          <a:noFill/>
          <a:ln cap="flat" cmpd="sng" w="38100">
            <a:solidFill>
              <a:schemeClr val="dk2"/>
            </a:solidFill>
            <a:prstDash val="solid"/>
            <a:round/>
            <a:headEnd len="med" w="med" type="none"/>
            <a:tailEnd len="med" w="med" type="triangle"/>
          </a:ln>
        </p:spPr>
      </p:cxnSp>
      <p:sp>
        <p:nvSpPr>
          <p:cNvPr id="228" name="Google Shape;228;g13508007a00_4_1"/>
          <p:cNvSpPr/>
          <p:nvPr/>
        </p:nvSpPr>
        <p:spPr>
          <a:xfrm>
            <a:off x="670425" y="7761550"/>
            <a:ext cx="2986500" cy="979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2800"/>
              <a:t>RViz on desktop</a:t>
            </a:r>
            <a:endParaRPr b="1" sz="2800"/>
          </a:p>
        </p:txBody>
      </p:sp>
      <p:cxnSp>
        <p:nvCxnSpPr>
          <p:cNvPr id="229" name="Google Shape;229;g13508007a00_4_1"/>
          <p:cNvCxnSpPr>
            <a:stCxn id="220" idx="1"/>
          </p:cNvCxnSpPr>
          <p:nvPr/>
        </p:nvCxnSpPr>
        <p:spPr>
          <a:xfrm rot="10800000">
            <a:off x="3631200" y="8251500"/>
            <a:ext cx="1293900" cy="0"/>
          </a:xfrm>
          <a:prstGeom prst="straightConnector1">
            <a:avLst/>
          </a:prstGeom>
          <a:noFill/>
          <a:ln cap="flat" cmpd="sng" w="38100">
            <a:solidFill>
              <a:schemeClr val="dk2"/>
            </a:solidFill>
            <a:prstDash val="solid"/>
            <a:round/>
            <a:headEnd len="med" w="med" type="none"/>
            <a:tailEnd len="med" w="med" type="triangle"/>
          </a:ln>
        </p:spPr>
      </p:cxnSp>
      <p:sp>
        <p:nvSpPr>
          <p:cNvPr id="230" name="Google Shape;230;g13508007a00_4_1"/>
          <p:cNvSpPr/>
          <p:nvPr/>
        </p:nvSpPr>
        <p:spPr>
          <a:xfrm>
            <a:off x="356325" y="6656175"/>
            <a:ext cx="3614700" cy="979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2400"/>
              <a:t>Some node from desktop</a:t>
            </a:r>
            <a:endParaRPr b="1" sz="2400"/>
          </a:p>
        </p:txBody>
      </p:sp>
      <p:cxnSp>
        <p:nvCxnSpPr>
          <p:cNvPr id="231" name="Google Shape;231;g13508007a00_4_1"/>
          <p:cNvCxnSpPr>
            <a:stCxn id="221" idx="1"/>
            <a:endCxn id="230" idx="6"/>
          </p:cNvCxnSpPr>
          <p:nvPr/>
        </p:nvCxnSpPr>
        <p:spPr>
          <a:xfrm rot="10800000">
            <a:off x="3971100" y="7146125"/>
            <a:ext cx="954000" cy="3060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13508007a00_5_124"/>
          <p:cNvSpPr txBox="1"/>
          <p:nvPr>
            <p:ph type="title"/>
          </p:nvPr>
        </p:nvSpPr>
        <p:spPr>
          <a:xfrm>
            <a:off x="1839925" y="617950"/>
            <a:ext cx="16108200" cy="229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AU"/>
              <a:t>Brief Introduction to Rviz</a:t>
            </a:r>
            <a:endParaRPr/>
          </a:p>
        </p:txBody>
      </p:sp>
      <p:pic>
        <p:nvPicPr>
          <p:cNvPr id="237" name="Google Shape;237;g13508007a00_5_124"/>
          <p:cNvPicPr preferRelativeResize="0"/>
          <p:nvPr/>
        </p:nvPicPr>
        <p:blipFill>
          <a:blip r:embed="rId3">
            <a:alphaModFix/>
          </a:blip>
          <a:stretch>
            <a:fillRect/>
          </a:stretch>
        </p:blipFill>
        <p:spPr>
          <a:xfrm>
            <a:off x="5394075" y="2053000"/>
            <a:ext cx="12038427" cy="6817501"/>
          </a:xfrm>
          <a:prstGeom prst="rect">
            <a:avLst/>
          </a:prstGeom>
          <a:noFill/>
          <a:ln>
            <a:noFill/>
          </a:ln>
        </p:spPr>
      </p:pic>
      <p:cxnSp>
        <p:nvCxnSpPr>
          <p:cNvPr id="238" name="Google Shape;238;g13508007a00_5_124"/>
          <p:cNvCxnSpPr/>
          <p:nvPr/>
        </p:nvCxnSpPr>
        <p:spPr>
          <a:xfrm>
            <a:off x="3061150" y="8149913"/>
            <a:ext cx="2488500" cy="307800"/>
          </a:xfrm>
          <a:prstGeom prst="straightConnector1">
            <a:avLst/>
          </a:prstGeom>
          <a:noFill/>
          <a:ln cap="flat" cmpd="sng" w="38100">
            <a:solidFill>
              <a:schemeClr val="dk2"/>
            </a:solidFill>
            <a:prstDash val="solid"/>
            <a:round/>
            <a:headEnd len="med" w="med" type="none"/>
            <a:tailEnd len="med" w="med" type="triangle"/>
          </a:ln>
        </p:spPr>
      </p:cxnSp>
      <p:sp>
        <p:nvSpPr>
          <p:cNvPr id="239" name="Google Shape;239;g13508007a00_5_124"/>
          <p:cNvSpPr txBox="1"/>
          <p:nvPr/>
        </p:nvSpPr>
        <p:spPr>
          <a:xfrm>
            <a:off x="1285150" y="7149360"/>
            <a:ext cx="3921000" cy="12312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n-AU" sz="2800"/>
              <a:t>Add new data to display</a:t>
            </a:r>
            <a:endParaRPr sz="2800"/>
          </a:p>
        </p:txBody>
      </p:sp>
      <p:sp>
        <p:nvSpPr>
          <p:cNvPr id="240" name="Google Shape;240;g13508007a00_5_124"/>
          <p:cNvSpPr txBox="1"/>
          <p:nvPr/>
        </p:nvSpPr>
        <p:spPr>
          <a:xfrm>
            <a:off x="366775" y="4636388"/>
            <a:ext cx="4409400" cy="143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AU" sz="2700"/>
              <a:t>Useful ROS package to display common sensor messages </a:t>
            </a:r>
            <a:endParaRPr sz="2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5" name="Shape 245"/>
        <p:cNvGrpSpPr/>
        <p:nvPr/>
      </p:nvGrpSpPr>
      <p:grpSpPr>
        <a:xfrm>
          <a:off x="0" y="0"/>
          <a:ext cx="0" cy="0"/>
          <a:chOff x="0" y="0"/>
          <a:chExt cx="0" cy="0"/>
        </a:xfrm>
      </p:grpSpPr>
      <p:sp>
        <p:nvSpPr>
          <p:cNvPr id="246" name="Google Shape;246;g13508007a00_1_7"/>
          <p:cNvSpPr txBox="1"/>
          <p:nvPr>
            <p:ph type="title"/>
          </p:nvPr>
        </p:nvSpPr>
        <p:spPr>
          <a:xfrm>
            <a:off x="1757975" y="128937"/>
            <a:ext cx="17041200" cy="114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AU"/>
              <a:t>So what have we done yesterday?</a:t>
            </a:r>
            <a:endParaRPr/>
          </a:p>
        </p:txBody>
      </p:sp>
      <p:sp>
        <p:nvSpPr>
          <p:cNvPr id="247" name="Google Shape;247;g13508007a00_1_7"/>
          <p:cNvSpPr txBox="1"/>
          <p:nvPr>
            <p:ph idx="1" type="body"/>
          </p:nvPr>
        </p:nvSpPr>
        <p:spPr>
          <a:xfrm>
            <a:off x="417100" y="2124781"/>
            <a:ext cx="17041200" cy="68340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AutoNum type="arabicParenR"/>
            </a:pPr>
            <a:r>
              <a:rPr lang="en-AU" sz="2800"/>
              <a:t>We remotely accessed your RaspberryPi with your desktop via </a:t>
            </a:r>
            <a:r>
              <a:rPr i="1" lang="en-AU" sz="2800"/>
              <a:t>ssh</a:t>
            </a:r>
            <a:r>
              <a:rPr lang="en-AU" sz="2800"/>
              <a:t>. This allows us to make changes into RaspberryPi without the need for a monitor display (if you are good with command line)!</a:t>
            </a:r>
            <a:endParaRPr sz="2800"/>
          </a:p>
          <a:p>
            <a:pPr indent="0" lvl="0" marL="457200" rtl="0" algn="l">
              <a:spcBef>
                <a:spcPts val="0"/>
              </a:spcBef>
              <a:spcAft>
                <a:spcPts val="0"/>
              </a:spcAft>
              <a:buNone/>
            </a:pPr>
            <a:r>
              <a:t/>
            </a:r>
            <a:endParaRPr i="1" sz="2800"/>
          </a:p>
          <a:p>
            <a:pPr indent="0" lvl="0" marL="457200" rtl="0" algn="l">
              <a:spcBef>
                <a:spcPts val="0"/>
              </a:spcBef>
              <a:spcAft>
                <a:spcPts val="0"/>
              </a:spcAft>
              <a:buNone/>
            </a:pPr>
            <a:r>
              <a:rPr lang="en-AU" sz="2800"/>
              <a:t>To write code in RaspberryPi remotely, we need to use the </a:t>
            </a:r>
            <a:r>
              <a:rPr i="1" lang="en-AU" sz="2800"/>
              <a:t>nano</a:t>
            </a:r>
            <a:r>
              <a:rPr lang="en-AU" sz="2800"/>
              <a:t> command line interface editor.</a:t>
            </a:r>
            <a:endParaRPr sz="2800"/>
          </a:p>
          <a:p>
            <a:pPr indent="0" lvl="0" marL="457200" rtl="0" algn="l">
              <a:spcBef>
                <a:spcPts val="0"/>
              </a:spcBef>
              <a:spcAft>
                <a:spcPts val="0"/>
              </a:spcAft>
              <a:buNone/>
            </a:pPr>
            <a:r>
              <a:t/>
            </a:r>
            <a:endParaRPr i="1" sz="2800"/>
          </a:p>
          <a:p>
            <a:pPr indent="-406400" lvl="0" marL="457200" rtl="0" algn="l">
              <a:spcBef>
                <a:spcPts val="0"/>
              </a:spcBef>
              <a:spcAft>
                <a:spcPts val="0"/>
              </a:spcAft>
              <a:buSzPts val="2800"/>
              <a:buAutoNum type="arabicParenR"/>
            </a:pPr>
            <a:r>
              <a:rPr lang="en-AU" sz="2800"/>
              <a:t>We made 2 systems running ROS communicate with each other via ROS topics!</a:t>
            </a:r>
            <a:endParaRPr sz="2800"/>
          </a:p>
        </p:txBody>
      </p:sp>
      <p:sp>
        <p:nvSpPr>
          <p:cNvPr id="248" name="Google Shape;248;g13508007a00_1_7"/>
          <p:cNvSpPr txBox="1"/>
          <p:nvPr>
            <p:ph idx="12" type="sldNum"/>
          </p:nvPr>
        </p:nvSpPr>
        <p:spPr>
          <a:xfrm>
            <a:off x="16944916" y="9327873"/>
            <a:ext cx="1097400" cy="78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chemeClr val="lt1"/>
              </a:buClr>
              <a:buSzPts val="1266"/>
              <a:buFont typeface="Arial"/>
              <a:buNone/>
            </a:pPr>
            <a:fld id="{00000000-1234-1234-1234-123412341234}" type="slidenum">
              <a:rPr lang="en-AU"/>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g134f6d3599d_0_26"/>
          <p:cNvSpPr txBox="1"/>
          <p:nvPr>
            <p:ph idx="1" type="body"/>
          </p:nvPr>
        </p:nvSpPr>
        <p:spPr>
          <a:xfrm>
            <a:off x="1428750" y="1885879"/>
            <a:ext cx="15546300" cy="6796200"/>
          </a:xfrm>
          <a:prstGeom prst="rect">
            <a:avLst/>
          </a:prstGeom>
        </p:spPr>
        <p:txBody>
          <a:bodyPr anchorCtr="0" anchor="t" bIns="45700" lIns="91425" spcFirstLastPara="1" rIns="91425" wrap="square" tIns="45700">
            <a:noAutofit/>
          </a:bodyPr>
          <a:lstStyle/>
          <a:p>
            <a:pPr indent="0" lvl="0" marL="0" rtl="0" algn="l">
              <a:spcBef>
                <a:spcPts val="1055"/>
              </a:spcBef>
              <a:spcAft>
                <a:spcPts val="0"/>
              </a:spcAft>
              <a:buNone/>
            </a:pPr>
            <a:r>
              <a:rPr lang="en-AU"/>
              <a:t>Do yourself a favor, and download “Terminator” in your ubuntu software</a:t>
            </a:r>
            <a:endParaRPr/>
          </a:p>
          <a:p>
            <a:pPr indent="0" lvl="0" marL="0" rtl="0" algn="l">
              <a:spcBef>
                <a:spcPts val="1055"/>
              </a:spcBef>
              <a:spcAft>
                <a:spcPts val="0"/>
              </a:spcAft>
              <a:buNone/>
            </a:pPr>
            <a:r>
              <a:t/>
            </a:r>
            <a:endParaRPr/>
          </a:p>
          <a:p>
            <a:pPr indent="0" lvl="0" marL="0" rtl="0" algn="l">
              <a:spcBef>
                <a:spcPts val="1055"/>
              </a:spcBef>
              <a:spcAft>
                <a:spcPts val="0"/>
              </a:spcAft>
              <a:buNone/>
            </a:pPr>
            <a:r>
              <a:rPr lang="en-AU"/>
              <a:t>Ctrl + Shift + O : Splits terminal horizontally</a:t>
            </a:r>
            <a:endParaRPr/>
          </a:p>
          <a:p>
            <a:pPr indent="0" lvl="0" marL="0" rtl="0" algn="l">
              <a:spcBef>
                <a:spcPts val="1055"/>
              </a:spcBef>
              <a:spcAft>
                <a:spcPts val="0"/>
              </a:spcAft>
              <a:buNone/>
            </a:pPr>
            <a:r>
              <a:rPr lang="en-AU"/>
              <a:t>Ctrl + Shift + E : Splits terminal vertically</a:t>
            </a:r>
            <a:endParaRPr/>
          </a:p>
          <a:p>
            <a:pPr indent="0" lvl="0" marL="0" rtl="0" algn="l">
              <a:spcBef>
                <a:spcPts val="1055"/>
              </a:spcBef>
              <a:spcAft>
                <a:spcPts val="0"/>
              </a:spcAft>
              <a:buNone/>
            </a:pPr>
            <a:r>
              <a:rPr lang="en-AU"/>
              <a:t>Ctrl + Shift + W: Close terminal</a:t>
            </a:r>
            <a:endParaRPr/>
          </a:p>
        </p:txBody>
      </p:sp>
      <p:sp>
        <p:nvSpPr>
          <p:cNvPr id="78" name="Google Shape;78;g134f6d3599d_0_26"/>
          <p:cNvSpPr txBox="1"/>
          <p:nvPr>
            <p:ph type="title"/>
          </p:nvPr>
        </p:nvSpPr>
        <p:spPr>
          <a:xfrm>
            <a:off x="1865852" y="288089"/>
            <a:ext cx="15774000" cy="71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AU"/>
              <a:t>Misc</a:t>
            </a:r>
            <a:endParaRPr/>
          </a:p>
        </p:txBody>
      </p:sp>
      <p:sp>
        <p:nvSpPr>
          <p:cNvPr id="79" name="Google Shape;79;g134f6d3599d_0_26"/>
          <p:cNvSpPr txBox="1"/>
          <p:nvPr>
            <p:ph idx="12" type="sldNum"/>
          </p:nvPr>
        </p:nvSpPr>
        <p:spPr>
          <a:xfrm>
            <a:off x="13747009" y="9718093"/>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134f6d3599d_0_0"/>
          <p:cNvSpPr txBox="1"/>
          <p:nvPr>
            <p:ph type="title"/>
          </p:nvPr>
        </p:nvSpPr>
        <p:spPr>
          <a:xfrm>
            <a:off x="1799900" y="12"/>
            <a:ext cx="17041200" cy="114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AU"/>
              <a:t>Configuring ROS setup for Ubuntu</a:t>
            </a:r>
            <a:endParaRPr/>
          </a:p>
        </p:txBody>
      </p:sp>
      <p:sp>
        <p:nvSpPr>
          <p:cNvPr id="86" name="Google Shape;86;g134f6d3599d_0_0"/>
          <p:cNvSpPr txBox="1"/>
          <p:nvPr>
            <p:ph idx="1" type="body"/>
          </p:nvPr>
        </p:nvSpPr>
        <p:spPr>
          <a:xfrm>
            <a:off x="623400" y="1913156"/>
            <a:ext cx="17041200" cy="6834000"/>
          </a:xfrm>
          <a:prstGeom prst="rect">
            <a:avLst/>
          </a:prstGeom>
        </p:spPr>
        <p:txBody>
          <a:bodyPr anchorCtr="0" anchor="t" bIns="91425" lIns="91425" spcFirstLastPara="1" rIns="91425" wrap="square" tIns="91425">
            <a:normAutofit fontScale="92500" lnSpcReduction="20000"/>
          </a:bodyPr>
          <a:lstStyle/>
          <a:p>
            <a:pPr indent="-381317" lvl="0" marL="457200" rtl="0" algn="l">
              <a:spcBef>
                <a:spcPts val="0"/>
              </a:spcBef>
              <a:spcAft>
                <a:spcPts val="0"/>
              </a:spcAft>
              <a:buSzPct val="100000"/>
              <a:buAutoNum type="arabicPeriod"/>
            </a:pPr>
            <a:r>
              <a:rPr lang="en-AU" sz="2600"/>
              <a:t>In command line on </a:t>
            </a:r>
            <a:r>
              <a:rPr b="1" lang="en-AU" sz="2600"/>
              <a:t>Ubuntu</a:t>
            </a:r>
            <a:r>
              <a:rPr lang="en-AU" sz="2600"/>
              <a:t>, run </a:t>
            </a:r>
            <a:br>
              <a:rPr lang="en-AU" sz="2600"/>
            </a:br>
            <a:r>
              <a:rPr lang="en-AU" sz="2600"/>
              <a:t>$ cd ~ &amp;&amp; </a:t>
            </a:r>
            <a:r>
              <a:rPr lang="en-AU" sz="2600"/>
              <a:t>git clone </a:t>
            </a:r>
            <a:r>
              <a:rPr lang="en-AU" sz="2600" u="sng">
                <a:solidFill>
                  <a:schemeClr val="hlink"/>
                </a:solidFill>
                <a:hlinkClick r:id="rId3"/>
              </a:rPr>
              <a:t>https://github.com/sonowhale/catkinWOS_ws.git</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AU" sz="2600"/>
              <a:t>	</a:t>
            </a:r>
            <a:r>
              <a:rPr lang="en-AU" sz="2600"/>
              <a:t>You should get a folder named “catkinWOS_ws” in your home directory</a:t>
            </a:r>
            <a:endParaRPr sz="2600"/>
          </a:p>
          <a:p>
            <a:pPr indent="0" lvl="0" marL="0" rtl="0" algn="l">
              <a:spcBef>
                <a:spcPts val="0"/>
              </a:spcBef>
              <a:spcAft>
                <a:spcPts val="0"/>
              </a:spcAft>
              <a:buNone/>
            </a:pPr>
            <a:r>
              <a:t/>
            </a:r>
            <a:endParaRPr sz="2600"/>
          </a:p>
          <a:p>
            <a:pPr indent="-381317" lvl="0" marL="457200" rtl="0" algn="l">
              <a:spcBef>
                <a:spcPts val="0"/>
              </a:spcBef>
              <a:spcAft>
                <a:spcPts val="0"/>
              </a:spcAft>
              <a:buSzPct val="100000"/>
              <a:buAutoNum type="arabicPeriod"/>
            </a:pPr>
            <a:r>
              <a:rPr lang="en-AU" sz="2600"/>
              <a:t>Change directory into the workspace by running</a:t>
            </a:r>
            <a:endParaRPr sz="2600"/>
          </a:p>
          <a:p>
            <a:pPr indent="0" lvl="0" marL="457200" rtl="0" algn="l">
              <a:spcBef>
                <a:spcPts val="0"/>
              </a:spcBef>
              <a:spcAft>
                <a:spcPts val="0"/>
              </a:spcAft>
              <a:buNone/>
            </a:pPr>
            <a:r>
              <a:rPr lang="en-AU" sz="2600"/>
              <a:t>$ cd catkinWOS_ws</a:t>
            </a:r>
            <a:endParaRPr sz="2600"/>
          </a:p>
          <a:p>
            <a:pPr indent="0" lvl="0" marL="457200" rtl="0" algn="l">
              <a:spcBef>
                <a:spcPts val="0"/>
              </a:spcBef>
              <a:spcAft>
                <a:spcPts val="0"/>
              </a:spcAft>
              <a:buNone/>
            </a:pPr>
            <a:r>
              <a:t/>
            </a:r>
            <a:endParaRPr sz="2600"/>
          </a:p>
          <a:p>
            <a:pPr indent="-381317" lvl="0" marL="457200" rtl="0" algn="l">
              <a:spcBef>
                <a:spcPts val="0"/>
              </a:spcBef>
              <a:spcAft>
                <a:spcPts val="0"/>
              </a:spcAft>
              <a:buSzPct val="100000"/>
              <a:buAutoNum type="arabicPeriod"/>
            </a:pPr>
            <a:r>
              <a:rPr lang="en-AU" sz="2600"/>
              <a:t>To build the catkin workspace, run</a:t>
            </a:r>
            <a:endParaRPr sz="2600"/>
          </a:p>
          <a:p>
            <a:pPr indent="0" lvl="0" marL="457200" rtl="0" algn="l">
              <a:spcBef>
                <a:spcPts val="0"/>
              </a:spcBef>
              <a:spcAft>
                <a:spcPts val="0"/>
              </a:spcAft>
              <a:buNone/>
            </a:pPr>
            <a:r>
              <a:rPr lang="en-AU" sz="2600"/>
              <a:t>$ catkin_make</a:t>
            </a:r>
            <a:endParaRPr sz="2600"/>
          </a:p>
          <a:p>
            <a:pPr indent="0" lvl="0" marL="0" rtl="0" algn="l">
              <a:spcBef>
                <a:spcPts val="0"/>
              </a:spcBef>
              <a:spcAft>
                <a:spcPts val="0"/>
              </a:spcAft>
              <a:buNone/>
            </a:pPr>
            <a:r>
              <a:t/>
            </a:r>
            <a:endParaRPr sz="2600"/>
          </a:p>
          <a:p>
            <a:pPr indent="-381317" lvl="0" marL="457200" rtl="0" algn="l">
              <a:spcBef>
                <a:spcPts val="0"/>
              </a:spcBef>
              <a:spcAft>
                <a:spcPts val="0"/>
              </a:spcAft>
              <a:buSzPct val="100000"/>
              <a:buAutoNum type="arabicPeriod"/>
            </a:pPr>
            <a:r>
              <a:rPr lang="en-AU" sz="2600"/>
              <a:t>For the terminal to “see” the new ROS packages that you’ve built, you need to source the devel setup.bash file everytime you open the terminal. Recall that you may do so by editing the bashrc file. Run</a:t>
            </a:r>
            <a:endParaRPr sz="2600"/>
          </a:p>
          <a:p>
            <a:pPr indent="0" lvl="0" marL="457200" rtl="0" algn="l">
              <a:spcBef>
                <a:spcPts val="0"/>
              </a:spcBef>
              <a:spcAft>
                <a:spcPts val="0"/>
              </a:spcAft>
              <a:buNone/>
            </a:pPr>
            <a:r>
              <a:rPr lang="en-AU" sz="2600"/>
              <a:t>$ echo “source ~/catkinWOS_ws/devel/setup.bash” &gt;&gt; ~/.bashrc</a:t>
            </a:r>
            <a:endParaRPr sz="2600"/>
          </a:p>
          <a:p>
            <a:pPr indent="0" lvl="0" marL="457200" rtl="0" algn="l">
              <a:spcBef>
                <a:spcPts val="0"/>
              </a:spcBef>
              <a:spcAft>
                <a:spcPts val="0"/>
              </a:spcAft>
              <a:buNone/>
            </a:pPr>
            <a:r>
              <a:t/>
            </a:r>
            <a:endParaRPr sz="2600"/>
          </a:p>
          <a:p>
            <a:pPr indent="0" lvl="0" marL="457200" rtl="0" algn="l">
              <a:spcBef>
                <a:spcPts val="0"/>
              </a:spcBef>
              <a:spcAft>
                <a:spcPts val="0"/>
              </a:spcAft>
              <a:buNone/>
            </a:pPr>
            <a:r>
              <a:rPr lang="en-AU" sz="2600"/>
              <a:t>Now, close all terminals</a:t>
            </a:r>
            <a:endParaRPr sz="2600"/>
          </a:p>
          <a:p>
            <a:pPr indent="0" lvl="0" marL="0" rtl="0" algn="l">
              <a:spcBef>
                <a:spcPts val="0"/>
              </a:spcBef>
              <a:spcAft>
                <a:spcPts val="0"/>
              </a:spcAft>
              <a:buNone/>
            </a:pPr>
            <a:r>
              <a:t/>
            </a:r>
            <a:endParaRPr sz="2600"/>
          </a:p>
          <a:p>
            <a:pPr indent="-381317" lvl="0" marL="457200" rtl="0" algn="l">
              <a:spcBef>
                <a:spcPts val="0"/>
              </a:spcBef>
              <a:spcAft>
                <a:spcPts val="0"/>
              </a:spcAft>
              <a:buSzPct val="100000"/>
              <a:buAutoNum type="arabicPeriod"/>
            </a:pPr>
            <a:r>
              <a:rPr lang="en-AU" sz="2600"/>
              <a:t>Open a new terminal and run: </a:t>
            </a:r>
            <a:endParaRPr sz="2600"/>
          </a:p>
          <a:p>
            <a:pPr indent="0" lvl="0" marL="457200" rtl="0" algn="l">
              <a:spcBef>
                <a:spcPts val="0"/>
              </a:spcBef>
              <a:spcAft>
                <a:spcPts val="0"/>
              </a:spcAft>
              <a:buNone/>
            </a:pPr>
            <a:r>
              <a:rPr lang="en-AU" sz="2600"/>
              <a:t>$ sudo chmod 777 /dev/ttyUSB0 </a:t>
            </a:r>
            <a:endParaRPr sz="2600"/>
          </a:p>
          <a:p>
            <a:pPr indent="0" lvl="0" marL="0" rtl="0" algn="l">
              <a:spcBef>
                <a:spcPts val="0"/>
              </a:spcBef>
              <a:spcAft>
                <a:spcPts val="0"/>
              </a:spcAft>
              <a:buClr>
                <a:schemeClr val="dk1"/>
              </a:buClr>
              <a:buSzPct val="42307"/>
              <a:buFont typeface="Arial"/>
              <a:buNone/>
            </a:pPr>
            <a:r>
              <a:rPr lang="en-AU" sz="2600"/>
              <a:t>	You’ll be prompted for your device password</a:t>
            </a:r>
            <a:endParaRPr sz="2600"/>
          </a:p>
          <a:p>
            <a:pPr indent="0" lvl="0" marL="0" rtl="0" algn="l">
              <a:spcBef>
                <a:spcPts val="0"/>
              </a:spcBef>
              <a:spcAft>
                <a:spcPts val="0"/>
              </a:spcAft>
              <a:buNone/>
            </a:pPr>
            <a:r>
              <a:t/>
            </a:r>
            <a:endParaRPr sz="2600"/>
          </a:p>
          <a:p>
            <a:pPr indent="-381317" lvl="0" marL="457200" rtl="0" algn="l">
              <a:spcBef>
                <a:spcPts val="0"/>
              </a:spcBef>
              <a:spcAft>
                <a:spcPts val="0"/>
              </a:spcAft>
              <a:buSzPct val="100000"/>
              <a:buAutoNum type="arabicPeriod"/>
            </a:pPr>
            <a:r>
              <a:rPr lang="en-AU" sz="2600"/>
              <a:t>On the same terminal, run:</a:t>
            </a:r>
            <a:endParaRPr sz="2600"/>
          </a:p>
          <a:p>
            <a:pPr indent="0" lvl="0" marL="457200" rtl="0" algn="l">
              <a:spcBef>
                <a:spcPts val="0"/>
              </a:spcBef>
              <a:spcAft>
                <a:spcPts val="0"/>
              </a:spcAft>
              <a:buNone/>
            </a:pPr>
            <a:r>
              <a:rPr lang="en-AU" sz="2600"/>
              <a:t>$ roslaunch rplidar_ros view_rplidar.launch</a:t>
            </a:r>
            <a:endParaRPr sz="2600"/>
          </a:p>
          <a:p>
            <a:pPr indent="0" lvl="0" marL="457200" rtl="0" algn="l">
              <a:spcBef>
                <a:spcPts val="0"/>
              </a:spcBef>
              <a:spcAft>
                <a:spcPts val="0"/>
              </a:spcAft>
              <a:buNone/>
            </a:pPr>
            <a:r>
              <a:t/>
            </a:r>
            <a:endParaRPr sz="2600"/>
          </a:p>
          <a:p>
            <a:pPr indent="0" lvl="0" marL="457200" rtl="0" algn="l">
              <a:spcBef>
                <a:spcPts val="0"/>
              </a:spcBef>
              <a:spcAft>
                <a:spcPts val="0"/>
              </a:spcAft>
              <a:buNone/>
            </a:pPr>
            <a:r>
              <a:rPr lang="en-AU" sz="2600"/>
              <a:t>Note: When you do the wireless setup later, you might not be required to use the roslaunch command</a:t>
            </a:r>
            <a:endParaRPr sz="2600"/>
          </a:p>
        </p:txBody>
      </p:sp>
      <p:sp>
        <p:nvSpPr>
          <p:cNvPr id="87" name="Google Shape;87;g134f6d3599d_0_0"/>
          <p:cNvSpPr txBox="1"/>
          <p:nvPr>
            <p:ph idx="12" type="sldNum"/>
          </p:nvPr>
        </p:nvSpPr>
        <p:spPr>
          <a:xfrm>
            <a:off x="16944916" y="9327873"/>
            <a:ext cx="1097400" cy="78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chemeClr val="lt1"/>
              </a:buClr>
              <a:buSzPts val="1266"/>
              <a:buFont typeface="Arial"/>
              <a:buNone/>
            </a:pPr>
            <a:fld id="{00000000-1234-1234-1234-123412341234}" type="slidenum">
              <a:rPr lang="en-AU"/>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134f6d3599d_0_19"/>
          <p:cNvSpPr txBox="1"/>
          <p:nvPr>
            <p:ph type="title"/>
          </p:nvPr>
        </p:nvSpPr>
        <p:spPr>
          <a:xfrm>
            <a:off x="1730700" y="105862"/>
            <a:ext cx="17041200" cy="114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AU"/>
              <a:t>Setting up Wireless Communications</a:t>
            </a:r>
            <a:endParaRPr/>
          </a:p>
        </p:txBody>
      </p:sp>
      <p:sp>
        <p:nvSpPr>
          <p:cNvPr id="94" name="Google Shape;94;g134f6d3599d_0_19"/>
          <p:cNvSpPr txBox="1"/>
          <p:nvPr>
            <p:ph idx="1" type="body"/>
          </p:nvPr>
        </p:nvSpPr>
        <p:spPr>
          <a:xfrm>
            <a:off x="623400" y="1872718"/>
            <a:ext cx="17041200" cy="6834000"/>
          </a:xfrm>
          <a:prstGeom prst="rect">
            <a:avLst/>
          </a:prstGeom>
        </p:spPr>
        <p:txBody>
          <a:bodyPr anchorCtr="0" anchor="t" bIns="91425" lIns="91425" spcFirstLastPara="1" rIns="91425" wrap="square" tIns="91425">
            <a:normAutofit/>
          </a:bodyPr>
          <a:lstStyle/>
          <a:p>
            <a:pPr indent="-406400" lvl="0" marL="457200" rtl="0" algn="l">
              <a:lnSpc>
                <a:spcPct val="115000"/>
              </a:lnSpc>
              <a:spcBef>
                <a:spcPts val="0"/>
              </a:spcBef>
              <a:spcAft>
                <a:spcPts val="0"/>
              </a:spcAft>
              <a:buClr>
                <a:schemeClr val="dk1"/>
              </a:buClr>
              <a:buSzPts val="2800"/>
              <a:buAutoNum type="arabicParenR"/>
            </a:pPr>
            <a:r>
              <a:rPr lang="en-AU" sz="2800"/>
              <a:t>First, find out your RaspberryPi IP address by approaching your friendly instructors</a:t>
            </a:r>
            <a:endParaRPr sz="2800"/>
          </a:p>
          <a:p>
            <a:pPr indent="-406400" lvl="0" marL="457200" rtl="0" algn="l">
              <a:lnSpc>
                <a:spcPct val="115000"/>
              </a:lnSpc>
              <a:spcBef>
                <a:spcPts val="0"/>
              </a:spcBef>
              <a:spcAft>
                <a:spcPts val="0"/>
              </a:spcAft>
              <a:buClr>
                <a:schemeClr val="dk1"/>
              </a:buClr>
              <a:buSzPts val="2800"/>
              <a:buAutoNum type="arabicParenR"/>
            </a:pPr>
            <a:r>
              <a:rPr lang="en-AU" sz="2800"/>
              <a:t>Configure multi-machine ROS (with raspberry pi as main). You should strive to obtain a WIRELESS setup, with the lidar linked to the raspberry pi, and the RViz display on your screen. This reference may be useful: </a:t>
            </a:r>
            <a:r>
              <a:rPr lang="en-AU" sz="2800" u="sng">
                <a:hlinkClick r:id="rId3"/>
              </a:rPr>
              <a:t>https://wiki.ros.org/ROS/Tutorials/MultipleMachines</a:t>
            </a:r>
            <a:endParaRPr sz="2800"/>
          </a:p>
          <a:p>
            <a:pPr indent="0" lvl="0" marL="457200" rtl="0" algn="l">
              <a:lnSpc>
                <a:spcPct val="115000"/>
              </a:lnSpc>
              <a:spcBef>
                <a:spcPts val="1200"/>
              </a:spcBef>
              <a:spcAft>
                <a:spcPts val="0"/>
              </a:spcAft>
              <a:buClr>
                <a:schemeClr val="dk1"/>
              </a:buClr>
              <a:buSzPts val="1100"/>
              <a:buFont typeface="Arial"/>
              <a:buNone/>
            </a:pPr>
            <a:r>
              <a:rPr lang="en-AU" sz="2800"/>
              <a:t>Hints: </a:t>
            </a:r>
            <a:br>
              <a:rPr lang="en-AU" sz="2800"/>
            </a:br>
            <a:r>
              <a:rPr lang="en-AU" sz="2800"/>
              <a:t>a) To perform ‘ssh’ into raspberry pi, both machines should be connected to a common WiFi.</a:t>
            </a:r>
            <a:br>
              <a:rPr lang="en-AU" sz="2800"/>
            </a:br>
            <a:r>
              <a:rPr lang="en-AU" sz="2800"/>
              <a:t>b) Make sure that your 2 machines are communicating by ping-ing and/or passing a simple talker/listener ROS message. </a:t>
            </a:r>
            <a:endParaRPr sz="2800"/>
          </a:p>
          <a:p>
            <a:pPr indent="0" lvl="0" marL="0" rtl="0" algn="l">
              <a:spcBef>
                <a:spcPts val="1200"/>
              </a:spcBef>
              <a:spcAft>
                <a:spcPts val="0"/>
              </a:spcAft>
              <a:buNone/>
            </a:pPr>
            <a:r>
              <a:t/>
            </a:r>
            <a:endParaRPr sz="2800"/>
          </a:p>
        </p:txBody>
      </p:sp>
      <p:sp>
        <p:nvSpPr>
          <p:cNvPr id="95" name="Google Shape;95;g134f6d3599d_0_19"/>
          <p:cNvSpPr txBox="1"/>
          <p:nvPr>
            <p:ph idx="12" type="sldNum"/>
          </p:nvPr>
        </p:nvSpPr>
        <p:spPr>
          <a:xfrm>
            <a:off x="16944916" y="9327873"/>
            <a:ext cx="1097400" cy="78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chemeClr val="lt1"/>
              </a:buClr>
              <a:buSzPts val="1266"/>
              <a:buFont typeface="Arial"/>
              <a:buNone/>
            </a:pPr>
            <a:fld id="{00000000-1234-1234-1234-123412341234}" type="slidenum">
              <a:rPr lang="en-AU"/>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134f6d3599d_0_9"/>
          <p:cNvSpPr txBox="1"/>
          <p:nvPr>
            <p:ph type="title"/>
          </p:nvPr>
        </p:nvSpPr>
        <p:spPr>
          <a:xfrm>
            <a:off x="1799900" y="175062"/>
            <a:ext cx="17041200" cy="114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AU"/>
              <a:t>Configuring ROS Setup for RaspberryPi</a:t>
            </a:r>
            <a:endParaRPr/>
          </a:p>
        </p:txBody>
      </p:sp>
      <p:sp>
        <p:nvSpPr>
          <p:cNvPr id="102" name="Google Shape;102;g134f6d3599d_0_9"/>
          <p:cNvSpPr txBox="1"/>
          <p:nvPr>
            <p:ph idx="1" type="body"/>
          </p:nvPr>
        </p:nvSpPr>
        <p:spPr>
          <a:xfrm>
            <a:off x="623400" y="1727293"/>
            <a:ext cx="17041200" cy="6834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AU" sz="2400"/>
              <a:t>Access your raspberryPi by running ssh</a:t>
            </a:r>
            <a:endParaRPr sz="2400"/>
          </a:p>
          <a:p>
            <a:pPr indent="0" lvl="0" marL="457200" rtl="0" algn="l">
              <a:spcBef>
                <a:spcPts val="0"/>
              </a:spcBef>
              <a:spcAft>
                <a:spcPts val="0"/>
              </a:spcAft>
              <a:buNone/>
            </a:pPr>
            <a:r>
              <a:t/>
            </a:r>
            <a:endParaRPr sz="2400"/>
          </a:p>
          <a:p>
            <a:pPr indent="-381000" lvl="0" marL="457200" rtl="0" algn="l">
              <a:spcBef>
                <a:spcPts val="0"/>
              </a:spcBef>
              <a:spcAft>
                <a:spcPts val="0"/>
              </a:spcAft>
              <a:buSzPts val="2400"/>
              <a:buAutoNum type="arabicPeriod"/>
            </a:pPr>
            <a:r>
              <a:rPr lang="en-AU" sz="2400"/>
              <a:t>In command line on </a:t>
            </a:r>
            <a:r>
              <a:rPr b="1" lang="en-AU" sz="2400"/>
              <a:t>RaspberryPi</a:t>
            </a:r>
            <a:r>
              <a:rPr lang="en-AU" sz="2400"/>
              <a:t>, run</a:t>
            </a:r>
            <a:endParaRPr sz="2400"/>
          </a:p>
          <a:p>
            <a:pPr indent="0" lvl="0" marL="457200" rtl="0" algn="l">
              <a:spcBef>
                <a:spcPts val="0"/>
              </a:spcBef>
              <a:spcAft>
                <a:spcPts val="0"/>
              </a:spcAft>
              <a:buClr>
                <a:schemeClr val="dk1"/>
              </a:buClr>
              <a:buSzPts val="1100"/>
              <a:buFont typeface="Arial"/>
              <a:buNone/>
            </a:pPr>
            <a:r>
              <a:rPr lang="en-AU" sz="2400"/>
              <a:t>$ cd ~ &amp;&amp; git clone </a:t>
            </a:r>
            <a:r>
              <a:rPr lang="en-AU" sz="2400" u="sng">
                <a:solidFill>
                  <a:schemeClr val="hlink"/>
                </a:solidFill>
                <a:hlinkClick r:id="rId3"/>
              </a:rPr>
              <a:t>https://github.com/sonowhale/catkinPI_ws.git</a:t>
            </a:r>
            <a:endParaRPr sz="2400"/>
          </a:p>
          <a:p>
            <a:pPr indent="0" lvl="0" marL="45720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None/>
            </a:pPr>
            <a:r>
              <a:rPr lang="en-AU" sz="2400"/>
              <a:t>	You should get a folder named “catkinPI_ws” in your RaspberryPi home directory</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AutoNum type="arabicPeriod"/>
            </a:pPr>
            <a:r>
              <a:rPr lang="en-AU" sz="2400"/>
              <a:t>Change directory into the workspace by running</a:t>
            </a:r>
            <a:endParaRPr sz="2400"/>
          </a:p>
          <a:p>
            <a:pPr indent="0" lvl="0" marL="457200" rtl="0" algn="l">
              <a:spcBef>
                <a:spcPts val="0"/>
              </a:spcBef>
              <a:spcAft>
                <a:spcPts val="0"/>
              </a:spcAft>
              <a:buNone/>
            </a:pPr>
            <a:r>
              <a:rPr lang="en-AU" sz="2400"/>
              <a:t>$ cd catkinPI_ws</a:t>
            </a:r>
            <a:endParaRPr sz="2400"/>
          </a:p>
          <a:p>
            <a:pPr indent="0" lvl="0" marL="457200" rtl="0" algn="l">
              <a:spcBef>
                <a:spcPts val="0"/>
              </a:spcBef>
              <a:spcAft>
                <a:spcPts val="0"/>
              </a:spcAft>
              <a:buNone/>
            </a:pPr>
            <a:r>
              <a:t/>
            </a:r>
            <a:endParaRPr sz="2400"/>
          </a:p>
          <a:p>
            <a:pPr indent="-381000" lvl="0" marL="457200" rtl="0" algn="l">
              <a:spcBef>
                <a:spcPts val="0"/>
              </a:spcBef>
              <a:spcAft>
                <a:spcPts val="0"/>
              </a:spcAft>
              <a:buSzPts val="2400"/>
              <a:buAutoNum type="arabicPeriod"/>
            </a:pPr>
            <a:r>
              <a:rPr lang="en-AU" sz="2400"/>
              <a:t>To build the catkin workspace, run</a:t>
            </a:r>
            <a:endParaRPr sz="2400"/>
          </a:p>
          <a:p>
            <a:pPr indent="0" lvl="0" marL="457200" rtl="0" algn="l">
              <a:spcBef>
                <a:spcPts val="0"/>
              </a:spcBef>
              <a:spcAft>
                <a:spcPts val="0"/>
              </a:spcAft>
              <a:buNone/>
            </a:pPr>
            <a:r>
              <a:rPr lang="en-AU" sz="2400"/>
              <a:t>$ catkin_make</a:t>
            </a:r>
            <a:endParaRPr sz="2400"/>
          </a:p>
          <a:p>
            <a:pPr indent="0" lvl="0" marL="457200" rtl="0" algn="l">
              <a:spcBef>
                <a:spcPts val="0"/>
              </a:spcBef>
              <a:spcAft>
                <a:spcPts val="0"/>
              </a:spcAft>
              <a:buNone/>
            </a:pPr>
            <a:r>
              <a:t/>
            </a:r>
            <a:endParaRPr sz="2400"/>
          </a:p>
          <a:p>
            <a:pPr indent="-381000" lvl="0" marL="457200" rtl="0" algn="l">
              <a:spcBef>
                <a:spcPts val="0"/>
              </a:spcBef>
              <a:spcAft>
                <a:spcPts val="0"/>
              </a:spcAft>
              <a:buSzPts val="2400"/>
              <a:buAutoNum type="arabicPeriod"/>
            </a:pPr>
            <a:r>
              <a:rPr lang="en-AU" sz="2400"/>
              <a:t>For the terminal to “see” the new ROS packages that you’ve built, you need to source the devel setup.bash file everytime you open the terminal. Recall that you may do so by editing the bashrc file. Run</a:t>
            </a:r>
            <a:endParaRPr sz="2400"/>
          </a:p>
          <a:p>
            <a:pPr indent="0" lvl="0" marL="457200" rtl="0" algn="l">
              <a:spcBef>
                <a:spcPts val="0"/>
              </a:spcBef>
              <a:spcAft>
                <a:spcPts val="0"/>
              </a:spcAft>
              <a:buNone/>
            </a:pPr>
            <a:r>
              <a:rPr lang="en-AU" sz="2400"/>
              <a:t>$ echo “source ~/catkinPI_ws/devel/setup.bash” &gt;&gt; ~/.bashrc</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AU" sz="2400"/>
              <a:t>Now, close all terminals</a:t>
            </a:r>
            <a:endParaRPr sz="2400"/>
          </a:p>
          <a:p>
            <a:pPr indent="0" lvl="0" marL="457200" rtl="0" algn="l">
              <a:spcBef>
                <a:spcPts val="0"/>
              </a:spcBef>
              <a:spcAft>
                <a:spcPts val="0"/>
              </a:spcAft>
              <a:buNone/>
            </a:pPr>
            <a:r>
              <a:t/>
            </a:r>
            <a:endParaRPr sz="2400"/>
          </a:p>
          <a:p>
            <a:pPr indent="0" lvl="0" marL="0" rtl="0" algn="l">
              <a:spcBef>
                <a:spcPts val="0"/>
              </a:spcBef>
              <a:spcAft>
                <a:spcPts val="0"/>
              </a:spcAft>
              <a:buNone/>
            </a:pPr>
            <a:r>
              <a:rPr lang="en-AU" sz="2400"/>
              <a:t>Note: Before proceeding, you’re expected to fill in your own code in gpio_ros/src/readGPIO.cpp To do so, 1) run $ roscd gpio_ros, 2) run $ nano src/readGPIO.cpp</a:t>
            </a:r>
            <a:endParaRPr sz="2400"/>
          </a:p>
          <a:p>
            <a:pPr indent="0" lvl="0" marL="0" rtl="0" algn="l">
              <a:spcBef>
                <a:spcPts val="0"/>
              </a:spcBef>
              <a:spcAft>
                <a:spcPts val="0"/>
              </a:spcAft>
              <a:buNone/>
            </a:pPr>
            <a:r>
              <a:rPr lang="en-AU" sz="2400"/>
              <a:t>Note: After which, you should apply your knowledge in ROS topics to communicate between terminals.</a:t>
            </a:r>
            <a:endParaRPr sz="2400"/>
          </a:p>
          <a:p>
            <a:pPr indent="0" lvl="0" marL="0" rtl="0" algn="l">
              <a:spcBef>
                <a:spcPts val="0"/>
              </a:spcBef>
              <a:spcAft>
                <a:spcPts val="0"/>
              </a:spcAft>
              <a:buNone/>
            </a:pPr>
            <a:r>
              <a:t/>
            </a:r>
            <a:endParaRPr sz="2400"/>
          </a:p>
        </p:txBody>
      </p:sp>
      <p:sp>
        <p:nvSpPr>
          <p:cNvPr id="103" name="Google Shape;103;g134f6d3599d_0_9"/>
          <p:cNvSpPr txBox="1"/>
          <p:nvPr>
            <p:ph idx="12" type="sldNum"/>
          </p:nvPr>
        </p:nvSpPr>
        <p:spPr>
          <a:xfrm>
            <a:off x="16944916" y="9327873"/>
            <a:ext cx="1097400" cy="78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chemeClr val="lt1"/>
              </a:buClr>
              <a:buSzPts val="1266"/>
              <a:buFont typeface="Arial"/>
              <a:buNone/>
            </a:pPr>
            <a:fld id="{00000000-1234-1234-1234-123412341234}" type="slidenum">
              <a:rPr lang="en-AU"/>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134f6d3599d_0_33"/>
          <p:cNvSpPr txBox="1"/>
          <p:nvPr>
            <p:ph type="title"/>
          </p:nvPr>
        </p:nvSpPr>
        <p:spPr>
          <a:xfrm>
            <a:off x="1804075" y="187412"/>
            <a:ext cx="17041200" cy="114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AU"/>
              <a:t>Recap – ROS Packages, Nodes, and Topics</a:t>
            </a:r>
            <a:endParaRPr/>
          </a:p>
        </p:txBody>
      </p:sp>
      <p:sp>
        <p:nvSpPr>
          <p:cNvPr id="110" name="Google Shape;110;g134f6d3599d_0_33"/>
          <p:cNvSpPr txBox="1"/>
          <p:nvPr>
            <p:ph idx="12" type="sldNum"/>
          </p:nvPr>
        </p:nvSpPr>
        <p:spPr>
          <a:xfrm>
            <a:off x="16944916" y="9327873"/>
            <a:ext cx="1097400" cy="78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chemeClr val="lt1"/>
              </a:buClr>
              <a:buSzPts val="1266"/>
              <a:buFont typeface="Arial"/>
              <a:buNone/>
            </a:pPr>
            <a:fld id="{00000000-1234-1234-1234-123412341234}" type="slidenum">
              <a:rPr lang="en-AU"/>
              <a:t>‹#›</a:t>
            </a:fld>
            <a:endParaRPr/>
          </a:p>
        </p:txBody>
      </p:sp>
      <p:pic>
        <p:nvPicPr>
          <p:cNvPr id="111" name="Google Shape;111;g134f6d3599d_0_33"/>
          <p:cNvPicPr preferRelativeResize="0"/>
          <p:nvPr/>
        </p:nvPicPr>
        <p:blipFill rotWithShape="1">
          <a:blip r:embed="rId3">
            <a:alphaModFix/>
          </a:blip>
          <a:srcRect b="15692" l="28011" r="23816" t="36361"/>
          <a:stretch/>
        </p:blipFill>
        <p:spPr>
          <a:xfrm>
            <a:off x="7864550" y="2724848"/>
            <a:ext cx="9312425" cy="5211276"/>
          </a:xfrm>
          <a:prstGeom prst="rect">
            <a:avLst/>
          </a:prstGeom>
          <a:noFill/>
          <a:ln>
            <a:noFill/>
          </a:ln>
        </p:spPr>
      </p:pic>
      <p:sp>
        <p:nvSpPr>
          <p:cNvPr id="112" name="Google Shape;112;g134f6d3599d_0_33"/>
          <p:cNvSpPr/>
          <p:nvPr/>
        </p:nvSpPr>
        <p:spPr>
          <a:xfrm>
            <a:off x="2608700" y="4325225"/>
            <a:ext cx="2698800" cy="993300"/>
          </a:xfrm>
          <a:prstGeom prst="ellips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2800"/>
              <a:t>Nodes</a:t>
            </a:r>
            <a:endParaRPr sz="2800"/>
          </a:p>
        </p:txBody>
      </p:sp>
      <p:sp>
        <p:nvSpPr>
          <p:cNvPr id="113" name="Google Shape;113;g134f6d3599d_0_33"/>
          <p:cNvSpPr/>
          <p:nvPr/>
        </p:nvSpPr>
        <p:spPr>
          <a:xfrm>
            <a:off x="2604350" y="6721463"/>
            <a:ext cx="2707500" cy="10056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2800"/>
              <a:t>Topics</a:t>
            </a:r>
            <a:endParaRPr sz="2800"/>
          </a:p>
        </p:txBody>
      </p:sp>
      <p:sp>
        <p:nvSpPr>
          <p:cNvPr id="114" name="Google Shape;114;g134f6d3599d_0_33"/>
          <p:cNvSpPr txBox="1"/>
          <p:nvPr/>
        </p:nvSpPr>
        <p:spPr>
          <a:xfrm>
            <a:off x="773600" y="7727075"/>
            <a:ext cx="6369000" cy="160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AU" sz="2300"/>
              <a:t>Topics are akin to a “conversation space”. </a:t>
            </a:r>
            <a:br>
              <a:rPr lang="en-AU" sz="2300"/>
            </a:br>
            <a:r>
              <a:rPr lang="en-AU" sz="2300"/>
              <a:t>Nodes can </a:t>
            </a:r>
            <a:r>
              <a:rPr i="1" lang="en-AU" sz="2300"/>
              <a:t>publish</a:t>
            </a:r>
            <a:r>
              <a:rPr lang="en-AU" sz="2300"/>
              <a:t> or </a:t>
            </a:r>
            <a:r>
              <a:rPr i="1" lang="en-AU" sz="2300"/>
              <a:t>subscribe</a:t>
            </a:r>
            <a:r>
              <a:rPr lang="en-AU" sz="2300"/>
              <a:t> into a topic to pass information to one another. Each node can publish/subscribe to multiple topics</a:t>
            </a:r>
            <a:endParaRPr sz="2300"/>
          </a:p>
        </p:txBody>
      </p:sp>
      <p:sp>
        <p:nvSpPr>
          <p:cNvPr id="115" name="Google Shape;115;g134f6d3599d_0_33"/>
          <p:cNvSpPr txBox="1"/>
          <p:nvPr/>
        </p:nvSpPr>
        <p:spPr>
          <a:xfrm>
            <a:off x="773600" y="5396600"/>
            <a:ext cx="6369000" cy="124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AU" sz="2300"/>
              <a:t>Nodes are akin to various </a:t>
            </a:r>
            <a:r>
              <a:rPr i="1" lang="en-AU" sz="2300"/>
              <a:t>executable</a:t>
            </a:r>
            <a:r>
              <a:rPr lang="en-AU" sz="2300"/>
              <a:t> files that are created to fulfil a certain role. You can have multiple nodes in any single package.</a:t>
            </a:r>
            <a:endParaRPr sz="2300"/>
          </a:p>
        </p:txBody>
      </p:sp>
      <p:sp>
        <p:nvSpPr>
          <p:cNvPr id="116" name="Google Shape;116;g134f6d3599d_0_33"/>
          <p:cNvSpPr/>
          <p:nvPr/>
        </p:nvSpPr>
        <p:spPr>
          <a:xfrm>
            <a:off x="2424950" y="1879500"/>
            <a:ext cx="2913900" cy="9933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2800"/>
              <a:t>Packages</a:t>
            </a:r>
            <a:endParaRPr sz="2800"/>
          </a:p>
        </p:txBody>
      </p:sp>
      <p:sp>
        <p:nvSpPr>
          <p:cNvPr id="117" name="Google Shape;117;g134f6d3599d_0_33"/>
          <p:cNvSpPr txBox="1"/>
          <p:nvPr/>
        </p:nvSpPr>
        <p:spPr>
          <a:xfrm>
            <a:off x="322850" y="2970050"/>
            <a:ext cx="7270500" cy="124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AU" sz="2300"/>
              <a:t>Packages are like a ‘container’ for a group of nodes. For instance, </a:t>
            </a:r>
            <a:r>
              <a:rPr i="1" lang="en-AU" sz="2300"/>
              <a:t>turtlebot_sim</a:t>
            </a:r>
            <a:r>
              <a:rPr lang="en-AU" sz="2300"/>
              <a:t> can pack /turtlesim and /teleop_turtle nodes as these nodes are highly related</a:t>
            </a:r>
            <a:endParaRPr sz="2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13508007a00_1_14"/>
          <p:cNvSpPr txBox="1"/>
          <p:nvPr>
            <p:ph idx="1" type="body"/>
          </p:nvPr>
        </p:nvSpPr>
        <p:spPr>
          <a:xfrm>
            <a:off x="623400" y="1913500"/>
            <a:ext cx="17041200" cy="71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AU" sz="2800"/>
              <a:t>How to identify these in your file system?</a:t>
            </a:r>
            <a:endParaRPr b="1" sz="2800"/>
          </a:p>
          <a:p>
            <a:pPr indent="0" lvl="0" marL="0" rtl="0" algn="l">
              <a:spcBef>
                <a:spcPts val="0"/>
              </a:spcBef>
              <a:spcAft>
                <a:spcPts val="0"/>
              </a:spcAft>
              <a:buNone/>
            </a:pPr>
            <a:r>
              <a:t/>
            </a:r>
            <a:endParaRPr sz="2400"/>
          </a:p>
          <a:p>
            <a:pPr indent="0" lvl="0" marL="0" rtl="0" algn="l">
              <a:spcBef>
                <a:spcPts val="0"/>
              </a:spcBef>
              <a:spcAft>
                <a:spcPts val="0"/>
              </a:spcAft>
              <a:buNone/>
            </a:pPr>
            <a:r>
              <a:rPr b="1" lang="en-AU" sz="2400"/>
              <a:t>catkinPi_ws</a:t>
            </a:r>
            <a:endParaRPr b="1" sz="2400"/>
          </a:p>
          <a:p>
            <a:pPr indent="0" lvl="0" marL="0" rtl="0" algn="l">
              <a:lnSpc>
                <a:spcPct val="100000"/>
              </a:lnSpc>
              <a:spcBef>
                <a:spcPts val="0"/>
              </a:spcBef>
              <a:spcAft>
                <a:spcPts val="0"/>
              </a:spcAft>
              <a:buClr>
                <a:schemeClr val="dk1"/>
              </a:buClr>
              <a:buSzPts val="1100"/>
              <a:buFont typeface="Arial"/>
              <a:buNone/>
            </a:pPr>
            <a:r>
              <a:rPr lang="en-AU" sz="2400"/>
              <a:t>&gt; src</a:t>
            </a:r>
            <a:endParaRPr sz="2400"/>
          </a:p>
          <a:p>
            <a:pPr indent="0" lvl="0" marL="0" rtl="0" algn="l">
              <a:lnSpc>
                <a:spcPct val="100000"/>
              </a:lnSpc>
              <a:spcBef>
                <a:spcPts val="0"/>
              </a:spcBef>
              <a:spcAft>
                <a:spcPts val="0"/>
              </a:spcAft>
              <a:buClr>
                <a:schemeClr val="dk1"/>
              </a:buClr>
              <a:buSzPts val="1100"/>
              <a:buFont typeface="Arial"/>
              <a:buNone/>
            </a:pPr>
            <a:r>
              <a:rPr lang="en-AU" sz="2400"/>
              <a:t>	&gt;&gt; Package A [e.g. rplidar_ros]</a:t>
            </a:r>
            <a:endParaRPr sz="2400"/>
          </a:p>
          <a:p>
            <a:pPr indent="0" lvl="0" marL="0" rtl="0" algn="l">
              <a:lnSpc>
                <a:spcPct val="100000"/>
              </a:lnSpc>
              <a:spcBef>
                <a:spcPts val="0"/>
              </a:spcBef>
              <a:spcAft>
                <a:spcPts val="0"/>
              </a:spcAft>
              <a:buClr>
                <a:schemeClr val="dk1"/>
              </a:buClr>
              <a:buSzPts val="1100"/>
              <a:buFont typeface="Arial"/>
              <a:buNone/>
            </a:pPr>
            <a:r>
              <a:rPr lang="en-AU" sz="2400"/>
              <a:t>		&gt;&gt;&gt; src</a:t>
            </a:r>
            <a:endParaRPr sz="2400"/>
          </a:p>
          <a:p>
            <a:pPr indent="0" lvl="0" marL="0" rtl="0" algn="l">
              <a:lnSpc>
                <a:spcPct val="100000"/>
              </a:lnSpc>
              <a:spcBef>
                <a:spcPts val="0"/>
              </a:spcBef>
              <a:spcAft>
                <a:spcPts val="0"/>
              </a:spcAft>
              <a:buClr>
                <a:schemeClr val="dk1"/>
              </a:buClr>
              <a:buSzPts val="1100"/>
              <a:buFont typeface="Arial"/>
              <a:buNone/>
            </a:pPr>
            <a:r>
              <a:rPr lang="en-AU" sz="2400"/>
              <a:t>		&gt;&gt;&gt; CMakeLists.txt</a:t>
            </a:r>
            <a:endParaRPr sz="2400"/>
          </a:p>
          <a:p>
            <a:pPr indent="0" lvl="0" marL="0" rtl="0" algn="l">
              <a:lnSpc>
                <a:spcPct val="100000"/>
              </a:lnSpc>
              <a:spcBef>
                <a:spcPts val="0"/>
              </a:spcBef>
              <a:spcAft>
                <a:spcPts val="0"/>
              </a:spcAft>
              <a:buNone/>
            </a:pPr>
            <a:r>
              <a:rPr lang="en-AU" sz="2400"/>
              <a:t>		&gt;&gt;&gt; package.xml</a:t>
            </a:r>
            <a:endParaRPr sz="2400"/>
          </a:p>
          <a:p>
            <a:pPr indent="0" lvl="0" marL="0" rtl="0" algn="l">
              <a:lnSpc>
                <a:spcPct val="100000"/>
              </a:lnSpc>
              <a:spcBef>
                <a:spcPts val="0"/>
              </a:spcBef>
              <a:spcAft>
                <a:spcPts val="0"/>
              </a:spcAft>
              <a:buClr>
                <a:schemeClr val="dk1"/>
              </a:buClr>
              <a:buSzPts val="1100"/>
              <a:buFont typeface="Arial"/>
              <a:buNone/>
            </a:pPr>
            <a:r>
              <a:rPr lang="en-AU" sz="2400"/>
              <a:t>		&gt;&gt;&gt; Other files</a:t>
            </a:r>
            <a:endParaRPr sz="2400"/>
          </a:p>
          <a:p>
            <a:pPr indent="0" lvl="0" marL="0" rtl="0" algn="l">
              <a:lnSpc>
                <a:spcPct val="100000"/>
              </a:lnSpc>
              <a:spcBef>
                <a:spcPts val="0"/>
              </a:spcBef>
              <a:spcAft>
                <a:spcPts val="0"/>
              </a:spcAft>
              <a:buClr>
                <a:schemeClr val="dk1"/>
              </a:buClr>
              <a:buSzPts val="1100"/>
              <a:buFont typeface="Arial"/>
              <a:buNone/>
            </a:pPr>
            <a:r>
              <a:t/>
            </a:r>
            <a:endParaRPr sz="2400"/>
          </a:p>
          <a:p>
            <a:pPr indent="0" lvl="0" marL="0" rtl="0" algn="l">
              <a:lnSpc>
                <a:spcPct val="100000"/>
              </a:lnSpc>
              <a:spcBef>
                <a:spcPts val="0"/>
              </a:spcBef>
              <a:spcAft>
                <a:spcPts val="0"/>
              </a:spcAft>
              <a:buClr>
                <a:schemeClr val="dk1"/>
              </a:buClr>
              <a:buSzPts val="1100"/>
              <a:buFont typeface="Arial"/>
              <a:buNone/>
            </a:pPr>
            <a:r>
              <a:rPr lang="en-AU" sz="2400"/>
              <a:t>	&gt;&gt; Package B [e.g. gpio_ros]</a:t>
            </a:r>
            <a:endParaRPr sz="2400"/>
          </a:p>
          <a:p>
            <a:pPr indent="0" lvl="0" marL="0" rtl="0" algn="l">
              <a:lnSpc>
                <a:spcPct val="100000"/>
              </a:lnSpc>
              <a:spcBef>
                <a:spcPts val="0"/>
              </a:spcBef>
              <a:spcAft>
                <a:spcPts val="0"/>
              </a:spcAft>
              <a:buClr>
                <a:schemeClr val="dk1"/>
              </a:buClr>
              <a:buSzPts val="1100"/>
              <a:buFont typeface="Arial"/>
              <a:buNone/>
            </a:pPr>
            <a:r>
              <a:rPr lang="en-AU" sz="2400"/>
              <a:t>		&gt;&gt;&gt; src</a:t>
            </a:r>
            <a:endParaRPr sz="2400"/>
          </a:p>
          <a:p>
            <a:pPr indent="0" lvl="0" marL="0" rtl="0" algn="l">
              <a:lnSpc>
                <a:spcPct val="100000"/>
              </a:lnSpc>
              <a:spcBef>
                <a:spcPts val="0"/>
              </a:spcBef>
              <a:spcAft>
                <a:spcPts val="0"/>
              </a:spcAft>
              <a:buClr>
                <a:schemeClr val="dk1"/>
              </a:buClr>
              <a:buSzPts val="1100"/>
              <a:buFont typeface="Arial"/>
              <a:buNone/>
            </a:pPr>
            <a:r>
              <a:rPr lang="en-AU" sz="2400"/>
              <a:t>		&gt;&gt;&gt; CMakeLists.txt</a:t>
            </a:r>
            <a:endParaRPr sz="2400"/>
          </a:p>
          <a:p>
            <a:pPr indent="0" lvl="0" marL="0" rtl="0" algn="l">
              <a:lnSpc>
                <a:spcPct val="100000"/>
              </a:lnSpc>
              <a:spcBef>
                <a:spcPts val="0"/>
              </a:spcBef>
              <a:spcAft>
                <a:spcPts val="0"/>
              </a:spcAft>
              <a:buClr>
                <a:schemeClr val="dk1"/>
              </a:buClr>
              <a:buSzPts val="1100"/>
              <a:buFont typeface="Arial"/>
              <a:buNone/>
            </a:pPr>
            <a:r>
              <a:rPr lang="en-AU" sz="2400"/>
              <a:t>		&gt;&gt;&gt; package.xml</a:t>
            </a:r>
            <a:endParaRPr sz="2400"/>
          </a:p>
          <a:p>
            <a:pPr indent="0" lvl="0" marL="0" rtl="0" algn="l">
              <a:lnSpc>
                <a:spcPct val="100000"/>
              </a:lnSpc>
              <a:spcBef>
                <a:spcPts val="0"/>
              </a:spcBef>
              <a:spcAft>
                <a:spcPts val="0"/>
              </a:spcAft>
              <a:buClr>
                <a:schemeClr val="dk1"/>
              </a:buClr>
              <a:buSzPts val="1100"/>
              <a:buFont typeface="Arial"/>
              <a:buNone/>
            </a:pPr>
            <a:r>
              <a:t/>
            </a:r>
            <a:endParaRPr sz="2400"/>
          </a:p>
          <a:p>
            <a:pPr indent="0" lvl="0" marL="0" rtl="0" algn="l">
              <a:lnSpc>
                <a:spcPct val="100000"/>
              </a:lnSpc>
              <a:spcBef>
                <a:spcPts val="0"/>
              </a:spcBef>
              <a:spcAft>
                <a:spcPts val="0"/>
              </a:spcAft>
              <a:buNone/>
            </a:pPr>
            <a:r>
              <a:rPr lang="en-AU" sz="2400"/>
              <a:t>	&gt;&gt; CMakeLists.txt </a:t>
            </a:r>
            <a:endParaRPr sz="2400"/>
          </a:p>
          <a:p>
            <a:pPr indent="0" lvl="0" marL="0" rtl="0" algn="l">
              <a:lnSpc>
                <a:spcPct val="100000"/>
              </a:lnSpc>
              <a:spcBef>
                <a:spcPts val="0"/>
              </a:spcBef>
              <a:spcAft>
                <a:spcPts val="0"/>
              </a:spcAft>
              <a:buClr>
                <a:schemeClr val="dk1"/>
              </a:buClr>
              <a:buSzPts val="1100"/>
              <a:buFont typeface="Arial"/>
              <a:buNone/>
            </a:pPr>
            <a:r>
              <a:t/>
            </a:r>
            <a:endParaRPr sz="2400"/>
          </a:p>
          <a:p>
            <a:pPr indent="0" lvl="0" marL="0" rtl="0" algn="l">
              <a:lnSpc>
                <a:spcPct val="100000"/>
              </a:lnSpc>
              <a:spcBef>
                <a:spcPts val="0"/>
              </a:spcBef>
              <a:spcAft>
                <a:spcPts val="0"/>
              </a:spcAft>
              <a:buClr>
                <a:schemeClr val="dk1"/>
              </a:buClr>
              <a:buSzPts val="1100"/>
              <a:buFont typeface="Arial"/>
              <a:buNone/>
            </a:pPr>
            <a:r>
              <a:rPr lang="en-AU" sz="2400"/>
              <a:t>&gt; build [These are generated by catkin_make!]</a:t>
            </a:r>
            <a:endParaRPr sz="2400"/>
          </a:p>
          <a:p>
            <a:pPr indent="0" lvl="0" marL="0" rtl="0" algn="l">
              <a:lnSpc>
                <a:spcPct val="100000"/>
              </a:lnSpc>
              <a:spcBef>
                <a:spcPts val="0"/>
              </a:spcBef>
              <a:spcAft>
                <a:spcPts val="0"/>
              </a:spcAft>
              <a:buClr>
                <a:schemeClr val="dk1"/>
              </a:buClr>
              <a:buSzPts val="1100"/>
              <a:buFont typeface="Arial"/>
              <a:buNone/>
            </a:pPr>
            <a:r>
              <a:rPr lang="en-AU" sz="2400"/>
              <a:t>&gt; devel </a:t>
            </a:r>
            <a:r>
              <a:rPr lang="en-AU" sz="2400"/>
              <a:t>[These are generated by catkin_make!]</a:t>
            </a:r>
            <a:endParaRPr sz="2400"/>
          </a:p>
        </p:txBody>
      </p:sp>
      <p:sp>
        <p:nvSpPr>
          <p:cNvPr id="124" name="Google Shape;124;g13508007a00_1_14"/>
          <p:cNvSpPr txBox="1"/>
          <p:nvPr>
            <p:ph idx="12" type="sldNum"/>
          </p:nvPr>
        </p:nvSpPr>
        <p:spPr>
          <a:xfrm>
            <a:off x="16944916" y="9327873"/>
            <a:ext cx="1097400" cy="78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chemeClr val="lt1"/>
              </a:buClr>
              <a:buSzPts val="1266"/>
              <a:buFont typeface="Arial"/>
              <a:buNone/>
            </a:pPr>
            <a:fld id="{00000000-1234-1234-1234-123412341234}" type="slidenum">
              <a:rPr lang="en-AU"/>
              <a:t>‹#›</a:t>
            </a:fld>
            <a:endParaRPr/>
          </a:p>
        </p:txBody>
      </p:sp>
      <p:sp>
        <p:nvSpPr>
          <p:cNvPr id="125" name="Google Shape;125;g13508007a00_1_14"/>
          <p:cNvSpPr txBox="1"/>
          <p:nvPr>
            <p:ph type="title"/>
          </p:nvPr>
        </p:nvSpPr>
        <p:spPr>
          <a:xfrm>
            <a:off x="1804075" y="187412"/>
            <a:ext cx="17041200" cy="114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AU"/>
              <a:t>Recap – ROS Packages, Nodes, and Topics</a:t>
            </a:r>
            <a:endParaRPr/>
          </a:p>
        </p:txBody>
      </p:sp>
      <p:cxnSp>
        <p:nvCxnSpPr>
          <p:cNvPr id="126" name="Google Shape;126;g13508007a00_1_14"/>
          <p:cNvCxnSpPr/>
          <p:nvPr/>
        </p:nvCxnSpPr>
        <p:spPr>
          <a:xfrm rot="10800000">
            <a:off x="4022675" y="3919450"/>
            <a:ext cx="3171600" cy="0"/>
          </a:xfrm>
          <a:prstGeom prst="straightConnector1">
            <a:avLst/>
          </a:prstGeom>
          <a:noFill/>
          <a:ln cap="flat" cmpd="sng" w="38100">
            <a:solidFill>
              <a:srgbClr val="FF0000"/>
            </a:solidFill>
            <a:prstDash val="solid"/>
            <a:round/>
            <a:headEnd len="med" w="med" type="none"/>
            <a:tailEnd len="med" w="med" type="triangle"/>
          </a:ln>
        </p:spPr>
      </p:cxnSp>
      <p:sp>
        <p:nvSpPr>
          <p:cNvPr id="127" name="Google Shape;127;g13508007a00_1_14"/>
          <p:cNvSpPr txBox="1"/>
          <p:nvPr/>
        </p:nvSpPr>
        <p:spPr>
          <a:xfrm>
            <a:off x="7323200" y="3642400"/>
            <a:ext cx="871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2400"/>
              <a:t>You put your C/C++ source code in here!</a:t>
            </a:r>
            <a:endParaRPr sz="2400"/>
          </a:p>
        </p:txBody>
      </p:sp>
      <p:cxnSp>
        <p:nvCxnSpPr>
          <p:cNvPr id="128" name="Google Shape;128;g13508007a00_1_14"/>
          <p:cNvCxnSpPr/>
          <p:nvPr/>
        </p:nvCxnSpPr>
        <p:spPr>
          <a:xfrm rot="10800000">
            <a:off x="4022675" y="6151275"/>
            <a:ext cx="3171600" cy="0"/>
          </a:xfrm>
          <a:prstGeom prst="straightConnector1">
            <a:avLst/>
          </a:prstGeom>
          <a:noFill/>
          <a:ln cap="flat" cmpd="sng" w="38100">
            <a:solidFill>
              <a:srgbClr val="FF0000"/>
            </a:solidFill>
            <a:prstDash val="solid"/>
            <a:round/>
            <a:headEnd len="med" w="med" type="none"/>
            <a:tailEnd len="med" w="med" type="triangle"/>
          </a:ln>
        </p:spPr>
      </p:cxnSp>
      <p:sp>
        <p:nvSpPr>
          <p:cNvPr id="129" name="Google Shape;129;g13508007a00_1_14"/>
          <p:cNvSpPr txBox="1"/>
          <p:nvPr/>
        </p:nvSpPr>
        <p:spPr>
          <a:xfrm>
            <a:off x="7323200" y="5874225"/>
            <a:ext cx="871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2400"/>
              <a:t>You put your C/C++ source code in here!</a:t>
            </a:r>
            <a:endParaRPr sz="2400"/>
          </a:p>
        </p:txBody>
      </p:sp>
      <p:cxnSp>
        <p:nvCxnSpPr>
          <p:cNvPr id="130" name="Google Shape;130;g13508007a00_1_14"/>
          <p:cNvCxnSpPr/>
          <p:nvPr/>
        </p:nvCxnSpPr>
        <p:spPr>
          <a:xfrm rot="10800000">
            <a:off x="4022675" y="7672625"/>
            <a:ext cx="3171600" cy="0"/>
          </a:xfrm>
          <a:prstGeom prst="straightConnector1">
            <a:avLst/>
          </a:prstGeom>
          <a:noFill/>
          <a:ln cap="flat" cmpd="sng" w="38100">
            <a:solidFill>
              <a:schemeClr val="accent2"/>
            </a:solidFill>
            <a:prstDash val="solid"/>
            <a:round/>
            <a:headEnd len="med" w="med" type="none"/>
            <a:tailEnd len="med" w="med" type="triangle"/>
          </a:ln>
        </p:spPr>
      </p:cxnSp>
      <p:sp>
        <p:nvSpPr>
          <p:cNvPr id="131" name="Google Shape;131;g13508007a00_1_14"/>
          <p:cNvSpPr txBox="1"/>
          <p:nvPr/>
        </p:nvSpPr>
        <p:spPr>
          <a:xfrm>
            <a:off x="7323200" y="7395575"/>
            <a:ext cx="1059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2400"/>
              <a:t>Outerloop series of instructions for catkin_make to perform compilation!</a:t>
            </a:r>
            <a:endParaRPr sz="2400"/>
          </a:p>
        </p:txBody>
      </p:sp>
      <p:cxnSp>
        <p:nvCxnSpPr>
          <p:cNvPr id="132" name="Google Shape;132;g13508007a00_1_14"/>
          <p:cNvCxnSpPr/>
          <p:nvPr/>
        </p:nvCxnSpPr>
        <p:spPr>
          <a:xfrm rot="10800000">
            <a:off x="4772600" y="6582000"/>
            <a:ext cx="2550600" cy="114900"/>
          </a:xfrm>
          <a:prstGeom prst="straightConnector1">
            <a:avLst/>
          </a:prstGeom>
          <a:noFill/>
          <a:ln cap="flat" cmpd="sng" w="38100">
            <a:solidFill>
              <a:schemeClr val="accent5"/>
            </a:solidFill>
            <a:prstDash val="solid"/>
            <a:round/>
            <a:headEnd len="med" w="med" type="none"/>
            <a:tailEnd len="med" w="med" type="triangle"/>
          </a:ln>
        </p:spPr>
      </p:cxnSp>
      <p:cxnSp>
        <p:nvCxnSpPr>
          <p:cNvPr id="133" name="Google Shape;133;g13508007a00_1_14"/>
          <p:cNvCxnSpPr/>
          <p:nvPr/>
        </p:nvCxnSpPr>
        <p:spPr>
          <a:xfrm flipH="1">
            <a:off x="4772600" y="6780925"/>
            <a:ext cx="2550600" cy="137400"/>
          </a:xfrm>
          <a:prstGeom prst="straightConnector1">
            <a:avLst/>
          </a:prstGeom>
          <a:noFill/>
          <a:ln cap="flat" cmpd="sng" w="38100">
            <a:solidFill>
              <a:schemeClr val="accent5"/>
            </a:solidFill>
            <a:prstDash val="solid"/>
            <a:round/>
            <a:headEnd len="med" w="med" type="none"/>
            <a:tailEnd len="med" w="med" type="triangle"/>
          </a:ln>
        </p:spPr>
      </p:cxnSp>
      <p:cxnSp>
        <p:nvCxnSpPr>
          <p:cNvPr id="134" name="Google Shape;134;g13508007a00_1_14"/>
          <p:cNvCxnSpPr/>
          <p:nvPr/>
        </p:nvCxnSpPr>
        <p:spPr>
          <a:xfrm rot="10800000">
            <a:off x="4772600" y="4334700"/>
            <a:ext cx="2550600" cy="114900"/>
          </a:xfrm>
          <a:prstGeom prst="straightConnector1">
            <a:avLst/>
          </a:prstGeom>
          <a:noFill/>
          <a:ln cap="flat" cmpd="sng" w="38100">
            <a:solidFill>
              <a:schemeClr val="accent5"/>
            </a:solidFill>
            <a:prstDash val="solid"/>
            <a:round/>
            <a:headEnd len="med" w="med" type="none"/>
            <a:tailEnd len="med" w="med" type="triangle"/>
          </a:ln>
        </p:spPr>
      </p:cxnSp>
      <p:cxnSp>
        <p:nvCxnSpPr>
          <p:cNvPr id="135" name="Google Shape;135;g13508007a00_1_14"/>
          <p:cNvCxnSpPr/>
          <p:nvPr/>
        </p:nvCxnSpPr>
        <p:spPr>
          <a:xfrm flipH="1">
            <a:off x="4772600" y="4533625"/>
            <a:ext cx="2550600" cy="137400"/>
          </a:xfrm>
          <a:prstGeom prst="straightConnector1">
            <a:avLst/>
          </a:prstGeom>
          <a:noFill/>
          <a:ln cap="flat" cmpd="sng" w="38100">
            <a:solidFill>
              <a:schemeClr val="accent5"/>
            </a:solidFill>
            <a:prstDash val="solid"/>
            <a:round/>
            <a:headEnd len="med" w="med" type="none"/>
            <a:tailEnd len="med" w="med" type="triangle"/>
          </a:ln>
        </p:spPr>
      </p:cxnSp>
      <p:sp>
        <p:nvSpPr>
          <p:cNvPr id="136" name="Google Shape;136;g13508007a00_1_14"/>
          <p:cNvSpPr txBox="1"/>
          <p:nvPr/>
        </p:nvSpPr>
        <p:spPr>
          <a:xfrm>
            <a:off x="7323200" y="4140625"/>
            <a:ext cx="10341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2400"/>
              <a:t>Series of </a:t>
            </a:r>
            <a:r>
              <a:rPr lang="en-AU" sz="2400"/>
              <a:t>instructions</a:t>
            </a:r>
            <a:r>
              <a:rPr lang="en-AU" sz="2400"/>
              <a:t> for catkin_make to build </a:t>
            </a:r>
            <a:r>
              <a:rPr lang="en-AU" sz="2400">
                <a:solidFill>
                  <a:schemeClr val="dk1"/>
                </a:solidFill>
              </a:rPr>
              <a:t>this package!</a:t>
            </a:r>
            <a:endParaRPr sz="2400">
              <a:solidFill>
                <a:schemeClr val="dk1"/>
              </a:solidFill>
            </a:endParaRPr>
          </a:p>
          <a:p>
            <a:pPr indent="0" lvl="0" marL="0" rtl="0" algn="l">
              <a:spcBef>
                <a:spcPts val="0"/>
              </a:spcBef>
              <a:spcAft>
                <a:spcPts val="0"/>
              </a:spcAft>
              <a:buNone/>
            </a:pPr>
            <a:r>
              <a:rPr lang="en-AU" sz="2400"/>
              <a:t>(i.e. convert from source code to binaries)</a:t>
            </a:r>
            <a:endParaRPr sz="2400"/>
          </a:p>
        </p:txBody>
      </p:sp>
      <p:sp>
        <p:nvSpPr>
          <p:cNvPr id="137" name="Google Shape;137;g13508007a00_1_14"/>
          <p:cNvSpPr txBox="1"/>
          <p:nvPr/>
        </p:nvSpPr>
        <p:spPr>
          <a:xfrm>
            <a:off x="7323200" y="6300488"/>
            <a:ext cx="10341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2400"/>
              <a:t>Series of instructions for catkin_make to build </a:t>
            </a:r>
            <a:r>
              <a:rPr lang="en-AU" sz="2400">
                <a:solidFill>
                  <a:schemeClr val="dk1"/>
                </a:solidFill>
              </a:rPr>
              <a:t>this package!</a:t>
            </a:r>
            <a:endParaRPr sz="2400">
              <a:solidFill>
                <a:schemeClr val="dk1"/>
              </a:solidFill>
            </a:endParaRPr>
          </a:p>
          <a:p>
            <a:pPr indent="0" lvl="0" marL="0" rtl="0" algn="l">
              <a:spcBef>
                <a:spcPts val="0"/>
              </a:spcBef>
              <a:spcAft>
                <a:spcPts val="0"/>
              </a:spcAft>
              <a:buNone/>
            </a:pPr>
            <a:r>
              <a:rPr lang="en-AU" sz="2400"/>
              <a:t>(i.e. convert from source code to binaries)</a:t>
            </a:r>
            <a:endParaRPr sz="2400"/>
          </a:p>
        </p:txBody>
      </p:sp>
      <p:sp>
        <p:nvSpPr>
          <p:cNvPr id="138" name="Google Shape;138;g13508007a00_1_14"/>
          <p:cNvSpPr txBox="1"/>
          <p:nvPr/>
        </p:nvSpPr>
        <p:spPr>
          <a:xfrm>
            <a:off x="6059675" y="8238575"/>
            <a:ext cx="119826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AU" sz="2100"/>
              <a:t>Recall: </a:t>
            </a:r>
            <a:r>
              <a:rPr b="1" lang="en-AU" sz="2100"/>
              <a:t>catkin_make </a:t>
            </a:r>
            <a:r>
              <a:rPr lang="en-AU" sz="2100"/>
              <a:t>is a command to BUILD your source code for ROS applications. </a:t>
            </a:r>
            <a:endParaRPr sz="2100"/>
          </a:p>
          <a:p>
            <a:pPr indent="0" lvl="0" marL="0" rtl="0" algn="r">
              <a:spcBef>
                <a:spcPts val="0"/>
              </a:spcBef>
              <a:spcAft>
                <a:spcPts val="0"/>
              </a:spcAft>
              <a:buNone/>
            </a:pPr>
            <a:r>
              <a:rPr lang="en-AU" sz="2100"/>
              <a:t>It is similar to basic cmake –build for typical C++ applications</a:t>
            </a:r>
            <a:endParaRPr sz="2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 name="Shape 143"/>
        <p:cNvGrpSpPr/>
        <p:nvPr/>
      </p:nvGrpSpPr>
      <p:grpSpPr>
        <a:xfrm>
          <a:off x="0" y="0"/>
          <a:ext cx="0" cy="0"/>
          <a:chOff x="0" y="0"/>
          <a:chExt cx="0" cy="0"/>
        </a:xfrm>
      </p:grpSpPr>
      <p:sp>
        <p:nvSpPr>
          <p:cNvPr id="144" name="Google Shape;144;g13508007a00_3_9"/>
          <p:cNvSpPr txBox="1"/>
          <p:nvPr>
            <p:ph type="title"/>
          </p:nvPr>
        </p:nvSpPr>
        <p:spPr>
          <a:xfrm>
            <a:off x="1835325" y="219737"/>
            <a:ext cx="17041200" cy="114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AU"/>
              <a:t>Why change the ~/.bashrc?</a:t>
            </a:r>
            <a:endParaRPr/>
          </a:p>
        </p:txBody>
      </p:sp>
      <p:sp>
        <p:nvSpPr>
          <p:cNvPr id="145" name="Google Shape;145;g13508007a00_3_9"/>
          <p:cNvSpPr txBox="1"/>
          <p:nvPr>
            <p:ph idx="1" type="body"/>
          </p:nvPr>
        </p:nvSpPr>
        <p:spPr>
          <a:xfrm>
            <a:off x="623400" y="2305306"/>
            <a:ext cx="17041200" cy="6834000"/>
          </a:xfrm>
          <a:prstGeom prst="rect">
            <a:avLst/>
          </a:prstGeom>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None/>
            </a:pPr>
            <a:r>
              <a:rPr lang="en-AU" sz="2800">
                <a:solidFill>
                  <a:srgbClr val="595959"/>
                </a:solidFill>
              </a:rPr>
              <a:t>We have been adding alot of commands into ~/.bashrc, such as</a:t>
            </a:r>
            <a:br>
              <a:rPr lang="en-AU" sz="2800">
                <a:solidFill>
                  <a:srgbClr val="595959"/>
                </a:solidFill>
              </a:rPr>
            </a:br>
            <a:r>
              <a:rPr b="1" lang="en-AU" sz="2800">
                <a:solidFill>
                  <a:srgbClr val="595959"/>
                </a:solidFill>
              </a:rPr>
              <a:t>echo    “</a:t>
            </a:r>
            <a:r>
              <a:rPr b="1" lang="en-AU" sz="2800">
                <a:solidFill>
                  <a:srgbClr val="595959"/>
                </a:solidFill>
              </a:rPr>
              <a:t>source    ~/catkin_ws/devel/setup.bash”    &gt;&gt;     ~/.bashrc</a:t>
            </a:r>
            <a:endParaRPr b="1" sz="2800">
              <a:solidFill>
                <a:srgbClr val="595959"/>
              </a:solidFill>
            </a:endParaRPr>
          </a:p>
          <a:p>
            <a:pPr indent="0" lvl="0" marL="0" rtl="0" algn="l">
              <a:lnSpc>
                <a:spcPct val="115000"/>
              </a:lnSpc>
              <a:spcBef>
                <a:spcPts val="1200"/>
              </a:spcBef>
              <a:spcAft>
                <a:spcPts val="0"/>
              </a:spcAft>
              <a:buNone/>
            </a:pPr>
            <a:r>
              <a:t/>
            </a:r>
            <a:endParaRPr sz="2800">
              <a:solidFill>
                <a:srgbClr val="595959"/>
              </a:solidFill>
            </a:endParaRPr>
          </a:p>
          <a:p>
            <a:pPr indent="0" lvl="0" marL="0" rtl="0" algn="l">
              <a:lnSpc>
                <a:spcPct val="115000"/>
              </a:lnSpc>
              <a:spcBef>
                <a:spcPts val="1200"/>
              </a:spcBef>
              <a:spcAft>
                <a:spcPts val="0"/>
              </a:spcAft>
              <a:buNone/>
            </a:pPr>
            <a:r>
              <a:t/>
            </a:r>
            <a:endParaRPr sz="2800">
              <a:solidFill>
                <a:srgbClr val="595959"/>
              </a:solidFill>
            </a:endParaRPr>
          </a:p>
          <a:p>
            <a:pPr indent="0" lvl="0" marL="0" rtl="0" algn="l">
              <a:lnSpc>
                <a:spcPct val="115000"/>
              </a:lnSpc>
              <a:spcBef>
                <a:spcPts val="1200"/>
              </a:spcBef>
              <a:spcAft>
                <a:spcPts val="0"/>
              </a:spcAft>
              <a:buNone/>
            </a:pPr>
            <a:r>
              <a:t/>
            </a:r>
            <a:endParaRPr sz="2800">
              <a:solidFill>
                <a:srgbClr val="595959"/>
              </a:solidFill>
            </a:endParaRPr>
          </a:p>
          <a:p>
            <a:pPr indent="0" lvl="0" marL="0" rtl="0" algn="l">
              <a:lnSpc>
                <a:spcPct val="115000"/>
              </a:lnSpc>
              <a:spcBef>
                <a:spcPts val="1200"/>
              </a:spcBef>
              <a:spcAft>
                <a:spcPts val="0"/>
              </a:spcAft>
              <a:buNone/>
            </a:pPr>
            <a:r>
              <a:rPr b="1" lang="en-AU" sz="2800">
                <a:solidFill>
                  <a:srgbClr val="595959"/>
                </a:solidFill>
              </a:rPr>
              <a:t>Why?</a:t>
            </a:r>
            <a:endParaRPr b="1" sz="2800">
              <a:solidFill>
                <a:srgbClr val="595959"/>
              </a:solidFill>
            </a:endParaRPr>
          </a:p>
          <a:p>
            <a:pPr indent="-393065" lvl="0" marL="457200" rtl="0" algn="l">
              <a:lnSpc>
                <a:spcPct val="115000"/>
              </a:lnSpc>
              <a:spcBef>
                <a:spcPts val="1200"/>
              </a:spcBef>
              <a:spcAft>
                <a:spcPts val="0"/>
              </a:spcAft>
              <a:buClr>
                <a:srgbClr val="595959"/>
              </a:buClr>
              <a:buSzPct val="100000"/>
              <a:buAutoNum type="arabicParenR"/>
            </a:pPr>
            <a:r>
              <a:rPr lang="en-AU" sz="2800">
                <a:solidFill>
                  <a:srgbClr val="595959"/>
                </a:solidFill>
              </a:rPr>
              <a:t>When we create a new packages in a new workspace (e.g. catkinNEW_ws), your shell environment (i.e. terminal) needs to know that these packages exists and WHERE to find them. This can be done by running the </a:t>
            </a:r>
            <a:r>
              <a:rPr lang="en-AU" sz="2800">
                <a:solidFill>
                  <a:srgbClr val="595959"/>
                </a:solidFill>
              </a:rPr>
              <a:t>~/catkinNEW_ws/devel/setup.bash script.</a:t>
            </a:r>
            <a:endParaRPr sz="2800">
              <a:solidFill>
                <a:srgbClr val="595959"/>
              </a:solidFill>
            </a:endParaRPr>
          </a:p>
          <a:p>
            <a:pPr indent="0" lvl="0" marL="457200" rtl="0" algn="l">
              <a:lnSpc>
                <a:spcPct val="115000"/>
              </a:lnSpc>
              <a:spcBef>
                <a:spcPts val="1200"/>
              </a:spcBef>
              <a:spcAft>
                <a:spcPts val="0"/>
              </a:spcAft>
              <a:buNone/>
            </a:pPr>
            <a:r>
              <a:t/>
            </a:r>
            <a:endParaRPr sz="2800">
              <a:solidFill>
                <a:srgbClr val="595959"/>
              </a:solidFill>
            </a:endParaRPr>
          </a:p>
          <a:p>
            <a:pPr indent="-393065" lvl="0" marL="457200" rtl="0" algn="l">
              <a:lnSpc>
                <a:spcPct val="115000"/>
              </a:lnSpc>
              <a:spcBef>
                <a:spcPts val="1200"/>
              </a:spcBef>
              <a:spcAft>
                <a:spcPts val="0"/>
              </a:spcAft>
              <a:buClr>
                <a:srgbClr val="595959"/>
              </a:buClr>
              <a:buSzPct val="100000"/>
              <a:buAutoNum type="arabicParenR"/>
            </a:pPr>
            <a:r>
              <a:rPr lang="en-AU" sz="2800">
                <a:solidFill>
                  <a:srgbClr val="595959"/>
                </a:solidFill>
              </a:rPr>
              <a:t>Opening the terminal always executes ~/.bashrc file. Therefore, by changing the ~/.bashrc script means that EVERY terminal you open from now on will run the bash script and be aware of WHERE to find the packages</a:t>
            </a:r>
            <a:endParaRPr sz="2800">
              <a:solidFill>
                <a:srgbClr val="595959"/>
              </a:solidFill>
            </a:endParaRPr>
          </a:p>
          <a:p>
            <a:pPr indent="0" lvl="0" marL="0" rtl="0" algn="l">
              <a:spcBef>
                <a:spcPts val="1200"/>
              </a:spcBef>
              <a:spcAft>
                <a:spcPts val="0"/>
              </a:spcAft>
              <a:buNone/>
            </a:pPr>
            <a:r>
              <a:t/>
            </a:r>
            <a:endParaRPr sz="2800"/>
          </a:p>
        </p:txBody>
      </p:sp>
      <p:sp>
        <p:nvSpPr>
          <p:cNvPr id="146" name="Google Shape;146;g13508007a00_3_9"/>
          <p:cNvSpPr txBox="1"/>
          <p:nvPr>
            <p:ph idx="12" type="sldNum"/>
          </p:nvPr>
        </p:nvSpPr>
        <p:spPr>
          <a:xfrm>
            <a:off x="16944916" y="9327873"/>
            <a:ext cx="1097400" cy="78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chemeClr val="lt1"/>
              </a:buClr>
              <a:buSzPts val="1266"/>
              <a:buFont typeface="Arial"/>
              <a:buNone/>
            </a:pPr>
            <a:fld id="{00000000-1234-1234-1234-123412341234}" type="slidenum">
              <a:rPr lang="en-AU"/>
              <a:t>‹#›</a:t>
            </a:fld>
            <a:endParaRPr/>
          </a:p>
        </p:txBody>
      </p:sp>
      <p:cxnSp>
        <p:nvCxnSpPr>
          <p:cNvPr id="147" name="Google Shape;147;g13508007a00_3_9"/>
          <p:cNvCxnSpPr/>
          <p:nvPr/>
        </p:nvCxnSpPr>
        <p:spPr>
          <a:xfrm rot="10800000">
            <a:off x="4770425" y="3379675"/>
            <a:ext cx="1057200" cy="206100"/>
          </a:xfrm>
          <a:prstGeom prst="straightConnector1">
            <a:avLst/>
          </a:prstGeom>
          <a:noFill/>
          <a:ln cap="flat" cmpd="sng" w="38100">
            <a:solidFill>
              <a:schemeClr val="accent1"/>
            </a:solidFill>
            <a:prstDash val="solid"/>
            <a:round/>
            <a:headEnd len="med" w="med" type="none"/>
            <a:tailEnd len="med" w="med" type="triangle"/>
          </a:ln>
        </p:spPr>
      </p:cxnSp>
      <p:sp>
        <p:nvSpPr>
          <p:cNvPr id="148" name="Google Shape;148;g13508007a00_3_9"/>
          <p:cNvSpPr txBox="1"/>
          <p:nvPr/>
        </p:nvSpPr>
        <p:spPr>
          <a:xfrm>
            <a:off x="5956525" y="3379675"/>
            <a:ext cx="1208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AU" sz="2800"/>
              <a:t>source</a:t>
            </a:r>
            <a:r>
              <a:rPr lang="en-AU" sz="2800"/>
              <a:t> tells the shell environment to RUN the following .bash script</a:t>
            </a:r>
            <a:endParaRPr sz="2800"/>
          </a:p>
        </p:txBody>
      </p:sp>
      <p:cxnSp>
        <p:nvCxnSpPr>
          <p:cNvPr id="149" name="Google Shape;149;g13508007a00_3_9"/>
          <p:cNvCxnSpPr/>
          <p:nvPr/>
        </p:nvCxnSpPr>
        <p:spPr>
          <a:xfrm rot="10800000">
            <a:off x="1342050" y="3431850"/>
            <a:ext cx="515700" cy="515700"/>
          </a:xfrm>
          <a:prstGeom prst="straightConnector1">
            <a:avLst/>
          </a:prstGeom>
          <a:noFill/>
          <a:ln cap="flat" cmpd="sng" w="38100">
            <a:solidFill>
              <a:srgbClr val="FF0000"/>
            </a:solidFill>
            <a:prstDash val="solid"/>
            <a:round/>
            <a:headEnd len="med" w="med" type="none"/>
            <a:tailEnd len="med" w="med" type="triangle"/>
          </a:ln>
        </p:spPr>
      </p:cxnSp>
      <p:sp>
        <p:nvSpPr>
          <p:cNvPr id="150" name="Google Shape;150;g13508007a00_3_9"/>
          <p:cNvSpPr txBox="1"/>
          <p:nvPr/>
        </p:nvSpPr>
        <p:spPr>
          <a:xfrm>
            <a:off x="623400" y="4048400"/>
            <a:ext cx="1152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AU" sz="2800"/>
              <a:t>echo</a:t>
            </a:r>
            <a:r>
              <a:rPr lang="en-AU" sz="2800"/>
              <a:t> means to add the following string into the ~/.bashrc file</a:t>
            </a:r>
            <a:endParaRPr sz="2800"/>
          </a:p>
        </p:txBody>
      </p:sp>
      <p:cxnSp>
        <p:nvCxnSpPr>
          <p:cNvPr id="151" name="Google Shape;151;g13508007a00_3_9"/>
          <p:cNvCxnSpPr/>
          <p:nvPr/>
        </p:nvCxnSpPr>
        <p:spPr>
          <a:xfrm>
            <a:off x="2243375" y="3274800"/>
            <a:ext cx="7890600" cy="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13508007a00_5_177"/>
          <p:cNvSpPr txBox="1"/>
          <p:nvPr>
            <p:ph idx="1" type="body"/>
          </p:nvPr>
        </p:nvSpPr>
        <p:spPr>
          <a:xfrm>
            <a:off x="623400" y="1913500"/>
            <a:ext cx="17041200" cy="71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AU" sz="2800"/>
              <a:t>How to identify these in your file system?</a:t>
            </a:r>
            <a:endParaRPr b="1" sz="2800"/>
          </a:p>
          <a:p>
            <a:pPr indent="0" lvl="0" marL="0" rtl="0" algn="l">
              <a:spcBef>
                <a:spcPts val="0"/>
              </a:spcBef>
              <a:spcAft>
                <a:spcPts val="0"/>
              </a:spcAft>
              <a:buNone/>
            </a:pPr>
            <a:r>
              <a:t/>
            </a:r>
            <a:endParaRPr sz="2400"/>
          </a:p>
          <a:p>
            <a:pPr indent="0" lvl="0" marL="0" rtl="0" algn="l">
              <a:spcBef>
                <a:spcPts val="0"/>
              </a:spcBef>
              <a:spcAft>
                <a:spcPts val="0"/>
              </a:spcAft>
              <a:buNone/>
            </a:pPr>
            <a:r>
              <a:rPr b="1" lang="en-AU" sz="2400"/>
              <a:t>catkinPi_ws</a:t>
            </a:r>
            <a:endParaRPr b="1" sz="2400"/>
          </a:p>
          <a:p>
            <a:pPr indent="0" lvl="0" marL="0" rtl="0" algn="l">
              <a:lnSpc>
                <a:spcPct val="100000"/>
              </a:lnSpc>
              <a:spcBef>
                <a:spcPts val="0"/>
              </a:spcBef>
              <a:spcAft>
                <a:spcPts val="0"/>
              </a:spcAft>
              <a:buClr>
                <a:schemeClr val="dk1"/>
              </a:buClr>
              <a:buSzPts val="1100"/>
              <a:buFont typeface="Arial"/>
              <a:buNone/>
            </a:pPr>
            <a:r>
              <a:rPr lang="en-AU" sz="2400"/>
              <a:t>&gt; src</a:t>
            </a:r>
            <a:endParaRPr sz="2400"/>
          </a:p>
          <a:p>
            <a:pPr indent="0" lvl="0" marL="0" rtl="0" algn="l">
              <a:lnSpc>
                <a:spcPct val="100000"/>
              </a:lnSpc>
              <a:spcBef>
                <a:spcPts val="0"/>
              </a:spcBef>
              <a:spcAft>
                <a:spcPts val="0"/>
              </a:spcAft>
              <a:buClr>
                <a:schemeClr val="dk1"/>
              </a:buClr>
              <a:buSzPts val="1100"/>
              <a:buFont typeface="Arial"/>
              <a:buNone/>
            </a:pPr>
            <a:r>
              <a:rPr lang="en-AU" sz="2400"/>
              <a:t>	&gt;&gt; Package A [e.g. rplidar_ros]</a:t>
            </a:r>
            <a:endParaRPr sz="2400"/>
          </a:p>
          <a:p>
            <a:pPr indent="0" lvl="0" marL="0" rtl="0" algn="l">
              <a:lnSpc>
                <a:spcPct val="100000"/>
              </a:lnSpc>
              <a:spcBef>
                <a:spcPts val="0"/>
              </a:spcBef>
              <a:spcAft>
                <a:spcPts val="0"/>
              </a:spcAft>
              <a:buClr>
                <a:schemeClr val="dk1"/>
              </a:buClr>
              <a:buSzPts val="1100"/>
              <a:buFont typeface="Arial"/>
              <a:buNone/>
            </a:pPr>
            <a:r>
              <a:rPr lang="en-AU" sz="2400"/>
              <a:t>		&gt;&gt;&gt; src</a:t>
            </a:r>
            <a:endParaRPr sz="2400"/>
          </a:p>
          <a:p>
            <a:pPr indent="0" lvl="0" marL="0" rtl="0" algn="l">
              <a:lnSpc>
                <a:spcPct val="100000"/>
              </a:lnSpc>
              <a:spcBef>
                <a:spcPts val="0"/>
              </a:spcBef>
              <a:spcAft>
                <a:spcPts val="0"/>
              </a:spcAft>
              <a:buClr>
                <a:schemeClr val="dk1"/>
              </a:buClr>
              <a:buSzPts val="1100"/>
              <a:buFont typeface="Arial"/>
              <a:buNone/>
            </a:pPr>
            <a:r>
              <a:rPr lang="en-AU" sz="2400"/>
              <a:t>		&gt;&gt;&gt; CMakeLists.txt</a:t>
            </a:r>
            <a:endParaRPr sz="2400"/>
          </a:p>
          <a:p>
            <a:pPr indent="0" lvl="0" marL="0" rtl="0" algn="l">
              <a:lnSpc>
                <a:spcPct val="100000"/>
              </a:lnSpc>
              <a:spcBef>
                <a:spcPts val="0"/>
              </a:spcBef>
              <a:spcAft>
                <a:spcPts val="0"/>
              </a:spcAft>
              <a:buNone/>
            </a:pPr>
            <a:r>
              <a:rPr lang="en-AU" sz="2400"/>
              <a:t>		&gt;&gt;&gt; package.xml</a:t>
            </a:r>
            <a:endParaRPr sz="2400"/>
          </a:p>
          <a:p>
            <a:pPr indent="0" lvl="0" marL="0" rtl="0" algn="l">
              <a:lnSpc>
                <a:spcPct val="100000"/>
              </a:lnSpc>
              <a:spcBef>
                <a:spcPts val="0"/>
              </a:spcBef>
              <a:spcAft>
                <a:spcPts val="0"/>
              </a:spcAft>
              <a:buClr>
                <a:schemeClr val="dk1"/>
              </a:buClr>
              <a:buSzPts val="1100"/>
              <a:buFont typeface="Arial"/>
              <a:buNone/>
            </a:pPr>
            <a:r>
              <a:rPr lang="en-AU" sz="2400"/>
              <a:t>		&gt;&gt;&gt; Other files</a:t>
            </a:r>
            <a:endParaRPr sz="2400"/>
          </a:p>
          <a:p>
            <a:pPr indent="0" lvl="0" marL="0" rtl="0" algn="l">
              <a:lnSpc>
                <a:spcPct val="100000"/>
              </a:lnSpc>
              <a:spcBef>
                <a:spcPts val="0"/>
              </a:spcBef>
              <a:spcAft>
                <a:spcPts val="0"/>
              </a:spcAft>
              <a:buClr>
                <a:schemeClr val="dk1"/>
              </a:buClr>
              <a:buSzPts val="1100"/>
              <a:buFont typeface="Arial"/>
              <a:buNone/>
            </a:pPr>
            <a:r>
              <a:t/>
            </a:r>
            <a:endParaRPr sz="2400"/>
          </a:p>
          <a:p>
            <a:pPr indent="0" lvl="0" marL="0" rtl="0" algn="l">
              <a:lnSpc>
                <a:spcPct val="100000"/>
              </a:lnSpc>
              <a:spcBef>
                <a:spcPts val="0"/>
              </a:spcBef>
              <a:spcAft>
                <a:spcPts val="0"/>
              </a:spcAft>
              <a:buClr>
                <a:schemeClr val="dk1"/>
              </a:buClr>
              <a:buSzPts val="1100"/>
              <a:buFont typeface="Arial"/>
              <a:buNone/>
            </a:pPr>
            <a:r>
              <a:rPr lang="en-AU" sz="2400"/>
              <a:t>	&gt;&gt; Package B [e.g. gpio_ros]</a:t>
            </a:r>
            <a:endParaRPr sz="2400"/>
          </a:p>
          <a:p>
            <a:pPr indent="0" lvl="0" marL="0" rtl="0" algn="l">
              <a:lnSpc>
                <a:spcPct val="100000"/>
              </a:lnSpc>
              <a:spcBef>
                <a:spcPts val="0"/>
              </a:spcBef>
              <a:spcAft>
                <a:spcPts val="0"/>
              </a:spcAft>
              <a:buClr>
                <a:schemeClr val="dk1"/>
              </a:buClr>
              <a:buSzPts val="1100"/>
              <a:buFont typeface="Arial"/>
              <a:buNone/>
            </a:pPr>
            <a:r>
              <a:rPr lang="en-AU" sz="2400"/>
              <a:t>		&gt;&gt;&gt; src</a:t>
            </a:r>
            <a:endParaRPr sz="2400"/>
          </a:p>
          <a:p>
            <a:pPr indent="0" lvl="0" marL="0" rtl="0" algn="l">
              <a:lnSpc>
                <a:spcPct val="100000"/>
              </a:lnSpc>
              <a:spcBef>
                <a:spcPts val="0"/>
              </a:spcBef>
              <a:spcAft>
                <a:spcPts val="0"/>
              </a:spcAft>
              <a:buClr>
                <a:schemeClr val="dk1"/>
              </a:buClr>
              <a:buSzPts val="1100"/>
              <a:buFont typeface="Arial"/>
              <a:buNone/>
            </a:pPr>
            <a:r>
              <a:rPr lang="en-AU" sz="2400"/>
              <a:t>		&gt;&gt;&gt; CMakeLists.txt</a:t>
            </a:r>
            <a:endParaRPr sz="2400"/>
          </a:p>
          <a:p>
            <a:pPr indent="0" lvl="0" marL="0" rtl="0" algn="l">
              <a:lnSpc>
                <a:spcPct val="100000"/>
              </a:lnSpc>
              <a:spcBef>
                <a:spcPts val="0"/>
              </a:spcBef>
              <a:spcAft>
                <a:spcPts val="0"/>
              </a:spcAft>
              <a:buClr>
                <a:schemeClr val="dk1"/>
              </a:buClr>
              <a:buSzPts val="1100"/>
              <a:buFont typeface="Arial"/>
              <a:buNone/>
            </a:pPr>
            <a:r>
              <a:rPr lang="en-AU" sz="2400"/>
              <a:t>		&gt;&gt;&gt; package.xml</a:t>
            </a:r>
            <a:endParaRPr sz="2400"/>
          </a:p>
          <a:p>
            <a:pPr indent="0" lvl="0" marL="0" rtl="0" algn="l">
              <a:lnSpc>
                <a:spcPct val="100000"/>
              </a:lnSpc>
              <a:spcBef>
                <a:spcPts val="0"/>
              </a:spcBef>
              <a:spcAft>
                <a:spcPts val="0"/>
              </a:spcAft>
              <a:buClr>
                <a:schemeClr val="dk1"/>
              </a:buClr>
              <a:buSzPts val="1100"/>
              <a:buFont typeface="Arial"/>
              <a:buNone/>
            </a:pPr>
            <a:r>
              <a:t/>
            </a:r>
            <a:endParaRPr sz="2400"/>
          </a:p>
          <a:p>
            <a:pPr indent="0" lvl="0" marL="0" rtl="0" algn="l">
              <a:lnSpc>
                <a:spcPct val="100000"/>
              </a:lnSpc>
              <a:spcBef>
                <a:spcPts val="0"/>
              </a:spcBef>
              <a:spcAft>
                <a:spcPts val="0"/>
              </a:spcAft>
              <a:buNone/>
            </a:pPr>
            <a:r>
              <a:rPr lang="en-AU" sz="2400"/>
              <a:t>	&gt;&gt; CMakeLists.txt </a:t>
            </a:r>
            <a:endParaRPr sz="2400"/>
          </a:p>
          <a:p>
            <a:pPr indent="0" lvl="0" marL="0" rtl="0" algn="l">
              <a:lnSpc>
                <a:spcPct val="100000"/>
              </a:lnSpc>
              <a:spcBef>
                <a:spcPts val="0"/>
              </a:spcBef>
              <a:spcAft>
                <a:spcPts val="0"/>
              </a:spcAft>
              <a:buClr>
                <a:schemeClr val="dk1"/>
              </a:buClr>
              <a:buSzPts val="1100"/>
              <a:buFont typeface="Arial"/>
              <a:buNone/>
            </a:pPr>
            <a:r>
              <a:t/>
            </a:r>
            <a:endParaRPr sz="2400"/>
          </a:p>
          <a:p>
            <a:pPr indent="0" lvl="0" marL="0" rtl="0" algn="l">
              <a:lnSpc>
                <a:spcPct val="100000"/>
              </a:lnSpc>
              <a:spcBef>
                <a:spcPts val="0"/>
              </a:spcBef>
              <a:spcAft>
                <a:spcPts val="0"/>
              </a:spcAft>
              <a:buClr>
                <a:schemeClr val="dk1"/>
              </a:buClr>
              <a:buSzPts val="1100"/>
              <a:buFont typeface="Arial"/>
              <a:buNone/>
            </a:pPr>
            <a:r>
              <a:rPr lang="en-AU" sz="2400"/>
              <a:t>&gt; build [These are generated by catkin_make!]</a:t>
            </a:r>
            <a:endParaRPr sz="2400"/>
          </a:p>
          <a:p>
            <a:pPr indent="0" lvl="0" marL="0" rtl="0" algn="l">
              <a:lnSpc>
                <a:spcPct val="100000"/>
              </a:lnSpc>
              <a:spcBef>
                <a:spcPts val="0"/>
              </a:spcBef>
              <a:spcAft>
                <a:spcPts val="0"/>
              </a:spcAft>
              <a:buClr>
                <a:schemeClr val="dk1"/>
              </a:buClr>
              <a:buSzPts val="1100"/>
              <a:buFont typeface="Arial"/>
              <a:buNone/>
            </a:pPr>
            <a:r>
              <a:rPr lang="en-AU" sz="2400"/>
              <a:t>&gt; devel [These are generated by catkin_make!]</a:t>
            </a:r>
            <a:endParaRPr sz="2400"/>
          </a:p>
        </p:txBody>
      </p:sp>
      <p:sp>
        <p:nvSpPr>
          <p:cNvPr id="158" name="Google Shape;158;g13508007a00_5_177"/>
          <p:cNvSpPr txBox="1"/>
          <p:nvPr>
            <p:ph idx="12" type="sldNum"/>
          </p:nvPr>
        </p:nvSpPr>
        <p:spPr>
          <a:xfrm>
            <a:off x="16944916" y="9327873"/>
            <a:ext cx="1097400" cy="78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chemeClr val="lt1"/>
              </a:buClr>
              <a:buSzPts val="1266"/>
              <a:buFont typeface="Arial"/>
              <a:buNone/>
            </a:pPr>
            <a:fld id="{00000000-1234-1234-1234-123412341234}" type="slidenum">
              <a:rPr lang="en-AU"/>
              <a:t>‹#›</a:t>
            </a:fld>
            <a:endParaRPr/>
          </a:p>
        </p:txBody>
      </p:sp>
      <p:sp>
        <p:nvSpPr>
          <p:cNvPr id="159" name="Google Shape;159;g13508007a00_5_177"/>
          <p:cNvSpPr txBox="1"/>
          <p:nvPr>
            <p:ph type="title"/>
          </p:nvPr>
        </p:nvSpPr>
        <p:spPr>
          <a:xfrm>
            <a:off x="1804075" y="187412"/>
            <a:ext cx="17041200" cy="114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AU"/>
              <a:t>Recap – ROS Packages, Nodes, and Topics</a:t>
            </a:r>
            <a:endParaRPr/>
          </a:p>
        </p:txBody>
      </p:sp>
      <p:cxnSp>
        <p:nvCxnSpPr>
          <p:cNvPr id="160" name="Google Shape;160;g13508007a00_5_177"/>
          <p:cNvCxnSpPr/>
          <p:nvPr/>
        </p:nvCxnSpPr>
        <p:spPr>
          <a:xfrm rot="10800000">
            <a:off x="4022675" y="6151275"/>
            <a:ext cx="3171600" cy="0"/>
          </a:xfrm>
          <a:prstGeom prst="straightConnector1">
            <a:avLst/>
          </a:prstGeom>
          <a:noFill/>
          <a:ln cap="flat" cmpd="sng" w="38100">
            <a:solidFill>
              <a:srgbClr val="FF0000"/>
            </a:solidFill>
            <a:prstDash val="solid"/>
            <a:round/>
            <a:headEnd len="med" w="med" type="none"/>
            <a:tailEnd len="med" w="med" type="triangle"/>
          </a:ln>
        </p:spPr>
      </p:cxnSp>
      <p:sp>
        <p:nvSpPr>
          <p:cNvPr id="161" name="Google Shape;161;g13508007a00_5_177"/>
          <p:cNvSpPr txBox="1"/>
          <p:nvPr/>
        </p:nvSpPr>
        <p:spPr>
          <a:xfrm>
            <a:off x="7323200" y="5874225"/>
            <a:ext cx="871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2400"/>
              <a:t>You put your C/C++ source code in here!</a:t>
            </a:r>
            <a:endParaRPr sz="2400"/>
          </a:p>
        </p:txBody>
      </p:sp>
      <p:cxnSp>
        <p:nvCxnSpPr>
          <p:cNvPr id="162" name="Google Shape;162;g13508007a00_5_177"/>
          <p:cNvCxnSpPr/>
          <p:nvPr/>
        </p:nvCxnSpPr>
        <p:spPr>
          <a:xfrm rot="10800000">
            <a:off x="4772600" y="6582000"/>
            <a:ext cx="2550600" cy="114900"/>
          </a:xfrm>
          <a:prstGeom prst="straightConnector1">
            <a:avLst/>
          </a:prstGeom>
          <a:noFill/>
          <a:ln cap="flat" cmpd="sng" w="38100">
            <a:solidFill>
              <a:schemeClr val="accent5"/>
            </a:solidFill>
            <a:prstDash val="solid"/>
            <a:round/>
            <a:headEnd len="med" w="med" type="none"/>
            <a:tailEnd len="med" w="med" type="triangle"/>
          </a:ln>
        </p:spPr>
      </p:cxnSp>
      <p:cxnSp>
        <p:nvCxnSpPr>
          <p:cNvPr id="163" name="Google Shape;163;g13508007a00_5_177"/>
          <p:cNvCxnSpPr/>
          <p:nvPr/>
        </p:nvCxnSpPr>
        <p:spPr>
          <a:xfrm flipH="1">
            <a:off x="4772600" y="6780925"/>
            <a:ext cx="2550600" cy="137400"/>
          </a:xfrm>
          <a:prstGeom prst="straightConnector1">
            <a:avLst/>
          </a:prstGeom>
          <a:noFill/>
          <a:ln cap="flat" cmpd="sng" w="38100">
            <a:solidFill>
              <a:schemeClr val="accent5"/>
            </a:solidFill>
            <a:prstDash val="solid"/>
            <a:round/>
            <a:headEnd len="med" w="med" type="none"/>
            <a:tailEnd len="med" w="med" type="triangle"/>
          </a:ln>
        </p:spPr>
      </p:cxnSp>
      <p:sp>
        <p:nvSpPr>
          <p:cNvPr id="164" name="Google Shape;164;g13508007a00_5_177"/>
          <p:cNvSpPr txBox="1"/>
          <p:nvPr/>
        </p:nvSpPr>
        <p:spPr>
          <a:xfrm>
            <a:off x="7323200" y="6300488"/>
            <a:ext cx="10341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2400"/>
              <a:t>Series of instructions for catkin_make to build </a:t>
            </a:r>
            <a:r>
              <a:rPr lang="en-AU" sz="2400">
                <a:solidFill>
                  <a:schemeClr val="dk1"/>
                </a:solidFill>
              </a:rPr>
              <a:t>this package!</a:t>
            </a:r>
            <a:endParaRPr sz="2400">
              <a:solidFill>
                <a:schemeClr val="dk1"/>
              </a:solidFill>
            </a:endParaRPr>
          </a:p>
          <a:p>
            <a:pPr indent="0" lvl="0" marL="0" rtl="0" algn="l">
              <a:spcBef>
                <a:spcPts val="0"/>
              </a:spcBef>
              <a:spcAft>
                <a:spcPts val="0"/>
              </a:spcAft>
              <a:buNone/>
            </a:pPr>
            <a:r>
              <a:rPr lang="en-AU" sz="2400"/>
              <a:t>(i.e. convert from source code to binaries)</a:t>
            </a:r>
            <a:endParaRPr sz="2400"/>
          </a:p>
        </p:txBody>
      </p:sp>
      <p:sp>
        <p:nvSpPr>
          <p:cNvPr id="165" name="Google Shape;165;g13508007a00_5_177"/>
          <p:cNvSpPr/>
          <p:nvPr/>
        </p:nvSpPr>
        <p:spPr>
          <a:xfrm>
            <a:off x="1520425" y="5757675"/>
            <a:ext cx="2243400" cy="787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13508007a00_5_177"/>
          <p:cNvSpPr txBox="1"/>
          <p:nvPr/>
        </p:nvSpPr>
        <p:spPr>
          <a:xfrm>
            <a:off x="8823350" y="1618113"/>
            <a:ext cx="7580100" cy="397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1800" u="sng">
                <a:solidFill>
                  <a:schemeClr val="dk1"/>
                </a:solidFill>
              </a:rPr>
              <a:t>Listener.cpp (example)</a:t>
            </a:r>
            <a:endParaRPr b="1" sz="1800" u="sng">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AU" sz="1200">
                <a:solidFill>
                  <a:schemeClr val="dk1"/>
                </a:solidFill>
              </a:rPr>
              <a:t>#include "ros/ros.h"</a:t>
            </a:r>
            <a:endParaRPr sz="1200">
              <a:solidFill>
                <a:schemeClr val="dk1"/>
              </a:solidFill>
            </a:endParaRPr>
          </a:p>
          <a:p>
            <a:pPr indent="0" lvl="0" marL="0" rtl="0" algn="l">
              <a:spcBef>
                <a:spcPts val="0"/>
              </a:spcBef>
              <a:spcAft>
                <a:spcPts val="0"/>
              </a:spcAft>
              <a:buNone/>
            </a:pPr>
            <a:r>
              <a:rPr lang="en-AU" sz="1200">
                <a:solidFill>
                  <a:schemeClr val="dk1"/>
                </a:solidFill>
              </a:rPr>
              <a:t>#include "std_msgs/String.h"</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AU" sz="1200">
                <a:solidFill>
                  <a:schemeClr val="dk1"/>
                </a:solidFill>
              </a:rPr>
              <a:t>void chatterCallback(const std_msgs::String::ConstPtr&amp; msg)</a:t>
            </a:r>
            <a:endParaRPr sz="1200">
              <a:solidFill>
                <a:schemeClr val="dk1"/>
              </a:solidFill>
            </a:endParaRPr>
          </a:p>
          <a:p>
            <a:pPr indent="0" lvl="0" marL="0" rtl="0" algn="l">
              <a:spcBef>
                <a:spcPts val="0"/>
              </a:spcBef>
              <a:spcAft>
                <a:spcPts val="0"/>
              </a:spcAft>
              <a:buNone/>
            </a:pPr>
            <a:r>
              <a:rPr lang="en-AU" sz="1200">
                <a:solidFill>
                  <a:schemeClr val="dk1"/>
                </a:solidFill>
              </a:rPr>
              <a:t>{</a:t>
            </a:r>
            <a:endParaRPr sz="1200">
              <a:solidFill>
                <a:schemeClr val="dk1"/>
              </a:solidFill>
            </a:endParaRPr>
          </a:p>
          <a:p>
            <a:pPr indent="0" lvl="0" marL="0" rtl="0" algn="l">
              <a:spcBef>
                <a:spcPts val="0"/>
              </a:spcBef>
              <a:spcAft>
                <a:spcPts val="0"/>
              </a:spcAft>
              <a:buNone/>
            </a:pPr>
            <a:r>
              <a:rPr lang="en-AU" sz="1200">
                <a:solidFill>
                  <a:schemeClr val="dk1"/>
                </a:solidFill>
              </a:rPr>
              <a:t>  ROS_INFO("I heard: [%s]", msg-&gt;data.c_str());</a:t>
            </a:r>
            <a:endParaRPr sz="1200">
              <a:solidFill>
                <a:schemeClr val="dk1"/>
              </a:solidFill>
            </a:endParaRPr>
          </a:p>
          <a:p>
            <a:pPr indent="0" lvl="0" marL="0" rtl="0" algn="l">
              <a:spcBef>
                <a:spcPts val="0"/>
              </a:spcBef>
              <a:spcAft>
                <a:spcPts val="0"/>
              </a:spcAft>
              <a:buNone/>
            </a:pPr>
            <a:r>
              <a:rPr lang="en-AU"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AU" sz="1200">
                <a:solidFill>
                  <a:schemeClr val="dk1"/>
                </a:solidFill>
              </a:rPr>
              <a:t>int main(int argc, char **argv)</a:t>
            </a:r>
            <a:endParaRPr sz="1200">
              <a:solidFill>
                <a:schemeClr val="dk1"/>
              </a:solidFill>
            </a:endParaRPr>
          </a:p>
          <a:p>
            <a:pPr indent="0" lvl="0" marL="0" rtl="0" algn="l">
              <a:spcBef>
                <a:spcPts val="0"/>
              </a:spcBef>
              <a:spcAft>
                <a:spcPts val="0"/>
              </a:spcAft>
              <a:buNone/>
            </a:pPr>
            <a:r>
              <a:rPr lang="en-AU" sz="1200">
                <a:solidFill>
                  <a:schemeClr val="dk1"/>
                </a:solidFill>
              </a:rPr>
              <a:t>{</a:t>
            </a:r>
            <a:endParaRPr sz="1200">
              <a:solidFill>
                <a:schemeClr val="dk1"/>
              </a:solidFill>
            </a:endParaRPr>
          </a:p>
          <a:p>
            <a:pPr indent="0" lvl="0" marL="0" rtl="0" algn="l">
              <a:spcBef>
                <a:spcPts val="0"/>
              </a:spcBef>
              <a:spcAft>
                <a:spcPts val="0"/>
              </a:spcAft>
              <a:buNone/>
            </a:pPr>
            <a:r>
              <a:rPr lang="en-AU" sz="1200">
                <a:solidFill>
                  <a:schemeClr val="dk1"/>
                </a:solidFill>
              </a:rPr>
              <a:t>  ros::init(argc, argv, "listener");</a:t>
            </a:r>
            <a:endParaRPr sz="1200">
              <a:solidFill>
                <a:schemeClr val="dk1"/>
              </a:solidFill>
            </a:endParaRPr>
          </a:p>
          <a:p>
            <a:pPr indent="0" lvl="0" marL="0" rtl="0" algn="l">
              <a:spcBef>
                <a:spcPts val="0"/>
              </a:spcBef>
              <a:spcAft>
                <a:spcPts val="0"/>
              </a:spcAft>
              <a:buNone/>
            </a:pPr>
            <a:r>
              <a:rPr lang="en-AU" sz="1200">
                <a:solidFill>
                  <a:schemeClr val="dk1"/>
                </a:solidFill>
              </a:rPr>
              <a:t>  ros::NodeHandle n;</a:t>
            </a:r>
            <a:endParaRPr sz="1200">
              <a:solidFill>
                <a:schemeClr val="dk1"/>
              </a:solidFill>
            </a:endParaRPr>
          </a:p>
          <a:p>
            <a:pPr indent="0" lvl="0" marL="0" rtl="0" algn="l">
              <a:spcBef>
                <a:spcPts val="0"/>
              </a:spcBef>
              <a:spcAft>
                <a:spcPts val="0"/>
              </a:spcAft>
              <a:buNone/>
            </a:pPr>
            <a:r>
              <a:rPr lang="en-AU" sz="1200">
                <a:solidFill>
                  <a:schemeClr val="dk1"/>
                </a:solidFill>
              </a:rPr>
              <a:t>  ros::Subscriber sub = </a:t>
            </a:r>
            <a:endParaRPr sz="1200">
              <a:solidFill>
                <a:schemeClr val="dk1"/>
              </a:solidFill>
            </a:endParaRPr>
          </a:p>
          <a:p>
            <a:pPr indent="457200" lvl="0" marL="0" rtl="0" algn="l">
              <a:spcBef>
                <a:spcPts val="0"/>
              </a:spcBef>
              <a:spcAft>
                <a:spcPts val="0"/>
              </a:spcAft>
              <a:buNone/>
            </a:pPr>
            <a:r>
              <a:rPr lang="en-AU" sz="1200">
                <a:solidFill>
                  <a:schemeClr val="dk1"/>
                </a:solidFill>
              </a:rPr>
              <a:t>n.subscribe("chatter", 1000, chatterCallback);</a:t>
            </a:r>
            <a:endParaRPr sz="1200">
              <a:solidFill>
                <a:schemeClr val="dk1"/>
              </a:solidFill>
            </a:endParaRPr>
          </a:p>
          <a:p>
            <a:pPr indent="0" lvl="0" marL="0" rtl="0" algn="l">
              <a:spcBef>
                <a:spcPts val="0"/>
              </a:spcBef>
              <a:spcAft>
                <a:spcPts val="0"/>
              </a:spcAft>
              <a:buNone/>
            </a:pPr>
            <a:r>
              <a:rPr lang="en-AU" sz="1200">
                <a:solidFill>
                  <a:schemeClr val="dk1"/>
                </a:solidFill>
              </a:rPr>
              <a:t>  ros::spin();</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AU" sz="1200">
                <a:solidFill>
                  <a:schemeClr val="dk1"/>
                </a:solidFill>
              </a:rPr>
              <a:t>  return 0;</a:t>
            </a:r>
            <a:endParaRPr sz="1200">
              <a:solidFill>
                <a:schemeClr val="dk1"/>
              </a:solidFill>
            </a:endParaRPr>
          </a:p>
          <a:p>
            <a:pPr indent="0" lvl="0" marL="0" rtl="0" algn="l">
              <a:spcBef>
                <a:spcPts val="0"/>
              </a:spcBef>
              <a:spcAft>
                <a:spcPts val="0"/>
              </a:spcAft>
              <a:buNone/>
            </a:pPr>
            <a:r>
              <a:rPr lang="en-AU" sz="1200">
                <a:solidFill>
                  <a:schemeClr val="dk1"/>
                </a:solidFill>
              </a:rPr>
              <a:t>}</a:t>
            </a:r>
            <a:endParaRPr sz="1200"/>
          </a:p>
        </p:txBody>
      </p:sp>
      <p:sp>
        <p:nvSpPr>
          <p:cNvPr id="167" name="Google Shape;167;g13508007a00_5_177"/>
          <p:cNvSpPr/>
          <p:nvPr/>
        </p:nvSpPr>
        <p:spPr>
          <a:xfrm>
            <a:off x="8611525" y="1391325"/>
            <a:ext cx="5777100" cy="4424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 name="Google Shape;168;g13508007a00_5_177"/>
          <p:cNvCxnSpPr>
            <a:stCxn id="165" idx="3"/>
            <a:endCxn id="167" idx="1"/>
          </p:cNvCxnSpPr>
          <p:nvPr/>
        </p:nvCxnSpPr>
        <p:spPr>
          <a:xfrm flipH="1" rot="10800000">
            <a:off x="3763825" y="3603675"/>
            <a:ext cx="4847700" cy="2547600"/>
          </a:xfrm>
          <a:prstGeom prst="straightConnector1">
            <a:avLst/>
          </a:prstGeom>
          <a:noFill/>
          <a:ln cap="flat" cmpd="sng" w="76200">
            <a:solidFill>
              <a:srgbClr val="FF0000"/>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Official (Ope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2018-11-29T04:15:56Z</dcterms:created>
  <dc:creator>Yong Chan Yao Edwin (TEMP)</dc:creator>
</cp:coreProperties>
</file>